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2" r:id="rId5"/>
    <p:sldId id="267" r:id="rId6"/>
    <p:sldId id="280" r:id="rId7"/>
    <p:sldId id="279" r:id="rId8"/>
    <p:sldId id="281" r:id="rId9"/>
    <p:sldId id="264" r:id="rId10"/>
    <p:sldId id="278" r:id="rId11"/>
    <p:sldId id="277" r:id="rId12"/>
    <p:sldId id="265" r:id="rId13"/>
    <p:sldId id="282" r:id="rId14"/>
    <p:sldId id="269"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152"/>
    <a:srgbClr val="9CC1A0"/>
    <a:srgbClr val="D7C4B7"/>
    <a:srgbClr val="354D52"/>
    <a:srgbClr val="3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AA796-B694-477B-A1B7-5F06A0E33D81}" v="3" dt="2022-06-08T08:27:37.106"/>
    <p1510:client id="{C2D5276C-6069-4F8C-8F8D-AAC4BA56717F}" v="61" dt="2022-06-07T07:28:49.503"/>
    <p1510:client id="{DBB71E5B-E991-49A4-9754-C282A213CA28}" v="67" dt="2022-06-08T08:24:16.422"/>
  </p1510:revLst>
</p1510:revInfo>
</file>

<file path=ppt/tableStyles.xml><?xml version="1.0" encoding="utf-8"?>
<a:tblStyleLst xmlns:a="http://schemas.openxmlformats.org/drawingml/2006/main" def="{F5AB1C69-6EDB-4FF4-983F-18BD219EF322}">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94" d="100"/>
          <a:sy n="94" d="100"/>
        </p:scale>
        <p:origin x="108" y="66"/>
      </p:cViewPr>
      <p:guideLst/>
    </p:cSldViewPr>
  </p:slideViewPr>
  <p:outlineViewPr>
    <p:cViewPr>
      <p:scale>
        <a:sx n="33" d="100"/>
        <a:sy n="33" d="100"/>
      </p:scale>
      <p:origin x="0" y="-3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kainen Pekka" userId="S::pekka.hurskainen@env.fi::4dc4c628-d3a4-471f-bc7d-7b6fba74c819" providerId="AD" clId="Web-{C2D5276C-6069-4F8C-8F8D-AAC4BA56717F}"/>
    <pc:docChg chg="modSld">
      <pc:chgData name="Hurskainen Pekka" userId="S::pekka.hurskainen@env.fi::4dc4c628-d3a4-471f-bc7d-7b6fba74c819" providerId="AD" clId="Web-{C2D5276C-6069-4F8C-8F8D-AAC4BA56717F}" dt="2022-06-07T07:28:49.503" v="39" actId="20577"/>
      <pc:docMkLst>
        <pc:docMk/>
      </pc:docMkLst>
      <pc:sldChg chg="modSp">
        <pc:chgData name="Hurskainen Pekka" userId="S::pekka.hurskainen@env.fi::4dc4c628-d3a4-471f-bc7d-7b6fba74c819" providerId="AD" clId="Web-{C2D5276C-6069-4F8C-8F8D-AAC4BA56717F}" dt="2022-06-07T07:26:51.001" v="12" actId="20577"/>
        <pc:sldMkLst>
          <pc:docMk/>
          <pc:sldMk cId="2542716747" sldId="261"/>
        </pc:sldMkLst>
        <pc:spChg chg="mod">
          <ac:chgData name="Hurskainen Pekka" userId="S::pekka.hurskainen@env.fi::4dc4c628-d3a4-471f-bc7d-7b6fba74c819" providerId="AD" clId="Web-{C2D5276C-6069-4F8C-8F8D-AAC4BA56717F}" dt="2022-06-07T07:26:51.001" v="12" actId="20577"/>
          <ac:spMkLst>
            <pc:docMk/>
            <pc:sldMk cId="2542716747" sldId="261"/>
            <ac:spMk id="21" creationId="{445F96ED-6C1E-4E34-A63C-B2AF4E198B39}"/>
          </ac:spMkLst>
        </pc:spChg>
      </pc:sldChg>
      <pc:sldChg chg="addSp delSp">
        <pc:chgData name="Hurskainen Pekka" userId="S::pekka.hurskainen@env.fi::4dc4c628-d3a4-471f-bc7d-7b6fba74c819" providerId="AD" clId="Web-{C2D5276C-6069-4F8C-8F8D-AAC4BA56717F}" dt="2022-06-07T07:27:04.923" v="14"/>
        <pc:sldMkLst>
          <pc:docMk/>
          <pc:sldMk cId="1162589958" sldId="263"/>
        </pc:sldMkLst>
        <pc:spChg chg="add">
          <ac:chgData name="Hurskainen Pekka" userId="S::pekka.hurskainen@env.fi::4dc4c628-d3a4-471f-bc7d-7b6fba74c819" providerId="AD" clId="Web-{C2D5276C-6069-4F8C-8F8D-AAC4BA56717F}" dt="2022-06-07T07:27:04.923" v="14"/>
          <ac:spMkLst>
            <pc:docMk/>
            <pc:sldMk cId="1162589958" sldId="263"/>
            <ac:spMk id="6" creationId="{859EAEDF-8FFB-1F8A-B1D9-3DF47B87C63F}"/>
          </ac:spMkLst>
        </pc:spChg>
        <pc:spChg chg="del">
          <ac:chgData name="Hurskainen Pekka" userId="S::pekka.hurskainen@env.fi::4dc4c628-d3a4-471f-bc7d-7b6fba74c819" providerId="AD" clId="Web-{C2D5276C-6069-4F8C-8F8D-AAC4BA56717F}" dt="2022-06-07T07:27:04.360" v="13"/>
          <ac:spMkLst>
            <pc:docMk/>
            <pc:sldMk cId="1162589958" sldId="263"/>
            <ac:spMk id="18" creationId="{43DC2AB8-2FE9-4937-BEAD-84A0C1D46094}"/>
          </ac:spMkLst>
        </pc:spChg>
      </pc:sldChg>
      <pc:sldChg chg="addSp delSp modSp">
        <pc:chgData name="Hurskainen Pekka" userId="S::pekka.hurskainen@env.fi::4dc4c628-d3a4-471f-bc7d-7b6fba74c819" providerId="AD" clId="Web-{C2D5276C-6069-4F8C-8F8D-AAC4BA56717F}" dt="2022-06-07T07:27:52.439" v="23"/>
        <pc:sldMkLst>
          <pc:docMk/>
          <pc:sldMk cId="1016105789" sldId="264"/>
        </pc:sldMkLst>
        <pc:spChg chg="add">
          <ac:chgData name="Hurskainen Pekka" userId="S::pekka.hurskainen@env.fi::4dc4c628-d3a4-471f-bc7d-7b6fba74c819" providerId="AD" clId="Web-{C2D5276C-6069-4F8C-8F8D-AAC4BA56717F}" dt="2022-06-07T07:27:52.439" v="23"/>
          <ac:spMkLst>
            <pc:docMk/>
            <pc:sldMk cId="1016105789" sldId="264"/>
            <ac:spMk id="3" creationId="{F93C5B53-4F48-26CA-CE63-EC9DBAB63EB5}"/>
          </ac:spMkLst>
        </pc:spChg>
        <pc:spChg chg="del mod">
          <ac:chgData name="Hurskainen Pekka" userId="S::pekka.hurskainen@env.fi::4dc4c628-d3a4-471f-bc7d-7b6fba74c819" providerId="AD" clId="Web-{C2D5276C-6069-4F8C-8F8D-AAC4BA56717F}" dt="2022-06-07T07:27:51.080" v="22"/>
          <ac:spMkLst>
            <pc:docMk/>
            <pc:sldMk cId="1016105789" sldId="264"/>
            <ac:spMk id="14" creationId="{03D572DE-64BA-4ABF-A496-FDF3EE25F31C}"/>
          </ac:spMkLst>
        </pc:spChg>
      </pc:sldChg>
      <pc:sldChg chg="addSp delSp">
        <pc:chgData name="Hurskainen Pekka" userId="S::pekka.hurskainen@env.fi::4dc4c628-d3a4-471f-bc7d-7b6fba74c819" providerId="AD" clId="Web-{C2D5276C-6069-4F8C-8F8D-AAC4BA56717F}" dt="2022-06-07T07:28:05.205" v="25"/>
        <pc:sldMkLst>
          <pc:docMk/>
          <pc:sldMk cId="3407364949" sldId="265"/>
        </pc:sldMkLst>
        <pc:spChg chg="add">
          <ac:chgData name="Hurskainen Pekka" userId="S::pekka.hurskainen@env.fi::4dc4c628-d3a4-471f-bc7d-7b6fba74c819" providerId="AD" clId="Web-{C2D5276C-6069-4F8C-8F8D-AAC4BA56717F}" dt="2022-06-07T07:28:05.205" v="25"/>
          <ac:spMkLst>
            <pc:docMk/>
            <pc:sldMk cId="3407364949" sldId="265"/>
            <ac:spMk id="3" creationId="{01BC593A-712D-214A-5D64-9DB669CCCAFA}"/>
          </ac:spMkLst>
        </pc:spChg>
        <pc:spChg chg="del">
          <ac:chgData name="Hurskainen Pekka" userId="S::pekka.hurskainen@env.fi::4dc4c628-d3a4-471f-bc7d-7b6fba74c819" providerId="AD" clId="Web-{C2D5276C-6069-4F8C-8F8D-AAC4BA56717F}" dt="2022-06-07T07:28:04.705" v="24"/>
          <ac:spMkLst>
            <pc:docMk/>
            <pc:sldMk cId="3407364949" sldId="265"/>
            <ac:spMk id="16" creationId="{B78ED473-1AD6-478B-B445-171532BA4F1B}"/>
          </ac:spMkLst>
        </pc:spChg>
      </pc:sldChg>
      <pc:sldChg chg="addSp delSp">
        <pc:chgData name="Hurskainen Pekka" userId="S::pekka.hurskainen@env.fi::4dc4c628-d3a4-471f-bc7d-7b6fba74c819" providerId="AD" clId="Web-{C2D5276C-6069-4F8C-8F8D-AAC4BA56717F}" dt="2022-06-07T07:28:11.237" v="27"/>
        <pc:sldMkLst>
          <pc:docMk/>
          <pc:sldMk cId="1170929151" sldId="266"/>
        </pc:sldMkLst>
        <pc:spChg chg="add">
          <ac:chgData name="Hurskainen Pekka" userId="S::pekka.hurskainen@env.fi::4dc4c628-d3a4-471f-bc7d-7b6fba74c819" providerId="AD" clId="Web-{C2D5276C-6069-4F8C-8F8D-AAC4BA56717F}" dt="2022-06-07T07:28:11.237" v="27"/>
          <ac:spMkLst>
            <pc:docMk/>
            <pc:sldMk cId="1170929151" sldId="266"/>
            <ac:spMk id="5" creationId="{3F91EE4D-7B19-B419-1269-186ACC1AB103}"/>
          </ac:spMkLst>
        </pc:spChg>
        <pc:spChg chg="del">
          <ac:chgData name="Hurskainen Pekka" userId="S::pekka.hurskainen@env.fi::4dc4c628-d3a4-471f-bc7d-7b6fba74c819" providerId="AD" clId="Web-{C2D5276C-6069-4F8C-8F8D-AAC4BA56717F}" dt="2022-06-07T07:28:10.674" v="26"/>
          <ac:spMkLst>
            <pc:docMk/>
            <pc:sldMk cId="1170929151" sldId="266"/>
            <ac:spMk id="14" creationId="{1EA99988-5C22-4CA4-B704-6BD55FCD2062}"/>
          </ac:spMkLst>
        </pc:spChg>
      </pc:sldChg>
      <pc:sldChg chg="addSp delSp">
        <pc:chgData name="Hurskainen Pekka" userId="S::pekka.hurskainen@env.fi::4dc4c628-d3a4-471f-bc7d-7b6fba74c819" providerId="AD" clId="Web-{C2D5276C-6069-4F8C-8F8D-AAC4BA56717F}" dt="2022-06-07T07:27:31.220" v="20"/>
        <pc:sldMkLst>
          <pc:docMk/>
          <pc:sldMk cId="3895092045" sldId="267"/>
        </pc:sldMkLst>
        <pc:spChg chg="add">
          <ac:chgData name="Hurskainen Pekka" userId="S::pekka.hurskainen@env.fi::4dc4c628-d3a4-471f-bc7d-7b6fba74c819" providerId="AD" clId="Web-{C2D5276C-6069-4F8C-8F8D-AAC4BA56717F}" dt="2022-06-07T07:27:31.220" v="20"/>
          <ac:spMkLst>
            <pc:docMk/>
            <pc:sldMk cId="3895092045" sldId="267"/>
            <ac:spMk id="3" creationId="{1F6F7366-49D3-85E3-E30E-AA82B5F4E14D}"/>
          </ac:spMkLst>
        </pc:spChg>
        <pc:spChg chg="del">
          <ac:chgData name="Hurskainen Pekka" userId="S::pekka.hurskainen@env.fi::4dc4c628-d3a4-471f-bc7d-7b6fba74c819" providerId="AD" clId="Web-{C2D5276C-6069-4F8C-8F8D-AAC4BA56717F}" dt="2022-06-07T07:27:30.752" v="19"/>
          <ac:spMkLst>
            <pc:docMk/>
            <pc:sldMk cId="3895092045" sldId="267"/>
            <ac:spMk id="11" creationId="{2D910463-E222-4BE3-AE27-3B7319A3EAAE}"/>
          </ac:spMkLst>
        </pc:spChg>
      </pc:sldChg>
      <pc:sldChg chg="addSp delSp modSp">
        <pc:chgData name="Hurskainen Pekka" userId="S::pekka.hurskainen@env.fi::4dc4c628-d3a4-471f-bc7d-7b6fba74c819" providerId="AD" clId="Web-{C2D5276C-6069-4F8C-8F8D-AAC4BA56717F}" dt="2022-06-07T07:28:24.940" v="32"/>
        <pc:sldMkLst>
          <pc:docMk/>
          <pc:sldMk cId="1288311268" sldId="268"/>
        </pc:sldMkLst>
        <pc:spChg chg="add del">
          <ac:chgData name="Hurskainen Pekka" userId="S::pekka.hurskainen@env.fi::4dc4c628-d3a4-471f-bc7d-7b6fba74c819" providerId="AD" clId="Web-{C2D5276C-6069-4F8C-8F8D-AAC4BA56717F}" dt="2022-06-07T07:28:23.502" v="31"/>
          <ac:spMkLst>
            <pc:docMk/>
            <pc:sldMk cId="1288311268" sldId="268"/>
            <ac:spMk id="8" creationId="{FFF66688-8A61-B9C1-CC7D-12D3D550FCB6}"/>
          </ac:spMkLst>
        </pc:spChg>
        <pc:spChg chg="add">
          <ac:chgData name="Hurskainen Pekka" userId="S::pekka.hurskainen@env.fi::4dc4c628-d3a4-471f-bc7d-7b6fba74c819" providerId="AD" clId="Web-{C2D5276C-6069-4F8C-8F8D-AAC4BA56717F}" dt="2022-06-07T07:28:24.940" v="32"/>
          <ac:spMkLst>
            <pc:docMk/>
            <pc:sldMk cId="1288311268" sldId="268"/>
            <ac:spMk id="10" creationId="{01249F25-9D7E-4F88-1BD4-2150C9EFC090}"/>
          </ac:spMkLst>
        </pc:spChg>
        <pc:spChg chg="del mod">
          <ac:chgData name="Hurskainen Pekka" userId="S::pekka.hurskainen@env.fi::4dc4c628-d3a4-471f-bc7d-7b6fba74c819" providerId="AD" clId="Web-{C2D5276C-6069-4F8C-8F8D-AAC4BA56717F}" dt="2022-06-07T07:28:20.080" v="30"/>
          <ac:spMkLst>
            <pc:docMk/>
            <pc:sldMk cId="1288311268" sldId="268"/>
            <ac:spMk id="15" creationId="{548DEA72-A0D6-4AC7-A30C-6D2595FC7488}"/>
          </ac:spMkLst>
        </pc:spChg>
      </pc:sldChg>
      <pc:sldChg chg="addSp delSp modSp">
        <pc:chgData name="Hurskainen Pekka" userId="S::pekka.hurskainen@env.fi::4dc4c628-d3a4-471f-bc7d-7b6fba74c819" providerId="AD" clId="Web-{C2D5276C-6069-4F8C-8F8D-AAC4BA56717F}" dt="2022-06-07T07:28:49.503" v="39" actId="20577"/>
        <pc:sldMkLst>
          <pc:docMk/>
          <pc:sldMk cId="1956160385" sldId="269"/>
        </pc:sldMkLst>
        <pc:spChg chg="add mod">
          <ac:chgData name="Hurskainen Pekka" userId="S::pekka.hurskainen@env.fi::4dc4c628-d3a4-471f-bc7d-7b6fba74c819" providerId="AD" clId="Web-{C2D5276C-6069-4F8C-8F8D-AAC4BA56717F}" dt="2022-06-07T07:28:49.503" v="39" actId="20577"/>
          <ac:spMkLst>
            <pc:docMk/>
            <pc:sldMk cId="1956160385" sldId="269"/>
            <ac:spMk id="5" creationId="{084740AF-9687-D8F9-3D2E-D85B469D74BD}"/>
          </ac:spMkLst>
        </pc:spChg>
        <pc:spChg chg="del">
          <ac:chgData name="Hurskainen Pekka" userId="S::pekka.hurskainen@env.fi::4dc4c628-d3a4-471f-bc7d-7b6fba74c819" providerId="AD" clId="Web-{C2D5276C-6069-4F8C-8F8D-AAC4BA56717F}" dt="2022-06-07T07:28:38.206" v="33"/>
          <ac:spMkLst>
            <pc:docMk/>
            <pc:sldMk cId="1956160385" sldId="269"/>
            <ac:spMk id="13" creationId="{FA9EBA06-9D76-4323-AE7D-5923EA8A4611}"/>
          </ac:spMkLst>
        </pc:spChg>
      </pc:sldChg>
      <pc:sldChg chg="addSp delSp">
        <pc:chgData name="Hurskainen Pekka" userId="S::pekka.hurskainen@env.fi::4dc4c628-d3a4-471f-bc7d-7b6fba74c819" providerId="AD" clId="Web-{C2D5276C-6069-4F8C-8F8D-AAC4BA56717F}" dt="2022-06-07T07:27:15.298" v="18"/>
        <pc:sldMkLst>
          <pc:docMk/>
          <pc:sldMk cId="3998701682" sldId="271"/>
        </pc:sldMkLst>
        <pc:spChg chg="add">
          <ac:chgData name="Hurskainen Pekka" userId="S::pekka.hurskainen@env.fi::4dc4c628-d3a4-471f-bc7d-7b6fba74c819" providerId="AD" clId="Web-{C2D5276C-6069-4F8C-8F8D-AAC4BA56717F}" dt="2022-06-07T07:27:15.298" v="18"/>
          <ac:spMkLst>
            <pc:docMk/>
            <pc:sldMk cId="3998701682" sldId="271"/>
            <ac:spMk id="3" creationId="{96B7A29B-6F88-D88F-4367-67CD748DF316}"/>
          </ac:spMkLst>
        </pc:spChg>
        <pc:spChg chg="del">
          <ac:chgData name="Hurskainen Pekka" userId="S::pekka.hurskainen@env.fi::4dc4c628-d3a4-471f-bc7d-7b6fba74c819" providerId="AD" clId="Web-{C2D5276C-6069-4F8C-8F8D-AAC4BA56717F}" dt="2022-06-07T07:27:14.923" v="17"/>
          <ac:spMkLst>
            <pc:docMk/>
            <pc:sldMk cId="3998701682" sldId="271"/>
            <ac:spMk id="18" creationId="{DD516440-962E-4AA1-AEEC-4C0997021DE9}"/>
          </ac:spMkLst>
        </pc:spChg>
      </pc:sldChg>
      <pc:sldChg chg="addSp delSp">
        <pc:chgData name="Hurskainen Pekka" userId="S::pekka.hurskainen@env.fi::4dc4c628-d3a4-471f-bc7d-7b6fba74c819" providerId="AD" clId="Web-{C2D5276C-6069-4F8C-8F8D-AAC4BA56717F}" dt="2022-06-07T07:27:09.704" v="16"/>
        <pc:sldMkLst>
          <pc:docMk/>
          <pc:sldMk cId="2820261301" sldId="272"/>
        </pc:sldMkLst>
        <pc:spChg chg="add">
          <ac:chgData name="Hurskainen Pekka" userId="S::pekka.hurskainen@env.fi::4dc4c628-d3a4-471f-bc7d-7b6fba74c819" providerId="AD" clId="Web-{C2D5276C-6069-4F8C-8F8D-AAC4BA56717F}" dt="2022-06-07T07:27:09.704" v="16"/>
          <ac:spMkLst>
            <pc:docMk/>
            <pc:sldMk cId="2820261301" sldId="272"/>
            <ac:spMk id="4" creationId="{51EAA3F2-4CC7-1E2D-29CB-A0A83BA75461}"/>
          </ac:spMkLst>
        </pc:spChg>
        <pc:spChg chg="del">
          <ac:chgData name="Hurskainen Pekka" userId="S::pekka.hurskainen@env.fi::4dc4c628-d3a4-471f-bc7d-7b6fba74c819" providerId="AD" clId="Web-{C2D5276C-6069-4F8C-8F8D-AAC4BA56717F}" dt="2022-06-07T07:27:09.204" v="15"/>
          <ac:spMkLst>
            <pc:docMk/>
            <pc:sldMk cId="2820261301" sldId="272"/>
            <ac:spMk id="14" creationId="{4FBFC2D7-4611-430D-8D92-155352F6FA66}"/>
          </ac:spMkLst>
        </pc:spChg>
      </pc:sldChg>
    </pc:docChg>
  </pc:docChgLst>
  <pc:docChgLst>
    <pc:chgData name="Hurskainen Pekka" userId="4dc4c628-d3a4-471f-bc7d-7b6fba74c819" providerId="ADAL" clId="{4DF67996-67B7-4E81-B38F-31F837390B79}"/>
    <pc:docChg chg="undo custSel addSld modSld">
      <pc:chgData name="Hurskainen Pekka" userId="4dc4c628-d3a4-471f-bc7d-7b6fba74c819" providerId="ADAL" clId="{4DF67996-67B7-4E81-B38F-31F837390B79}" dt="2022-06-07T08:18:28.006" v="666" actId="20577"/>
      <pc:docMkLst>
        <pc:docMk/>
      </pc:docMkLst>
      <pc:sldChg chg="modSp mod">
        <pc:chgData name="Hurskainen Pekka" userId="4dc4c628-d3a4-471f-bc7d-7b6fba74c819" providerId="ADAL" clId="{4DF67996-67B7-4E81-B38F-31F837390B79}" dt="2022-06-07T08:03:10.865" v="574" actId="962"/>
        <pc:sldMkLst>
          <pc:docMk/>
          <pc:sldMk cId="2542716747" sldId="261"/>
        </pc:sldMkLst>
        <pc:spChg chg="mod">
          <ac:chgData name="Hurskainen Pekka" userId="4dc4c628-d3a4-471f-bc7d-7b6fba74c819" providerId="ADAL" clId="{4DF67996-67B7-4E81-B38F-31F837390B79}" dt="2022-06-07T07:38:30.049" v="1" actId="113"/>
          <ac:spMkLst>
            <pc:docMk/>
            <pc:sldMk cId="2542716747" sldId="261"/>
            <ac:spMk id="20" creationId="{27AED5FC-19DA-428B-9191-D0AF98C22079}"/>
          </ac:spMkLst>
        </pc:spChg>
        <pc:picChg chg="mod">
          <ac:chgData name="Hurskainen Pekka" userId="4dc4c628-d3a4-471f-bc7d-7b6fba74c819" providerId="ADAL" clId="{4DF67996-67B7-4E81-B38F-31F837390B79}" dt="2022-06-07T07:39:25.677" v="6" actId="962"/>
          <ac:picMkLst>
            <pc:docMk/>
            <pc:sldMk cId="2542716747" sldId="261"/>
            <ac:picMk id="7" creationId="{53F0E014-BD82-7D46-B633-9A5D4B131E6B}"/>
          </ac:picMkLst>
        </pc:picChg>
        <pc:picChg chg="mod">
          <ac:chgData name="Hurskainen Pekka" userId="4dc4c628-d3a4-471f-bc7d-7b6fba74c819" providerId="ADAL" clId="{4DF67996-67B7-4E81-B38F-31F837390B79}" dt="2022-06-07T07:39:24.271" v="5" actId="962"/>
          <ac:picMkLst>
            <pc:docMk/>
            <pc:sldMk cId="2542716747" sldId="261"/>
            <ac:picMk id="11" creationId="{B51745CF-0584-2343-A396-E6BF5D61E449}"/>
          </ac:picMkLst>
        </pc:picChg>
        <pc:picChg chg="mod">
          <ac:chgData name="Hurskainen Pekka" userId="4dc4c628-d3a4-471f-bc7d-7b6fba74c819" providerId="ADAL" clId="{4DF67996-67B7-4E81-B38F-31F837390B79}" dt="2022-06-07T07:39:17.968" v="3" actId="962"/>
          <ac:picMkLst>
            <pc:docMk/>
            <pc:sldMk cId="2542716747" sldId="261"/>
            <ac:picMk id="16" creationId="{1C110DB1-1B24-49E4-968B-AFAF02CFC0CE}"/>
          </ac:picMkLst>
        </pc:picChg>
        <pc:picChg chg="mod">
          <ac:chgData name="Hurskainen Pekka" userId="4dc4c628-d3a4-471f-bc7d-7b6fba74c819" providerId="ADAL" clId="{4DF67996-67B7-4E81-B38F-31F837390B79}" dt="2022-06-07T07:39:20.692" v="4" actId="962"/>
          <ac:picMkLst>
            <pc:docMk/>
            <pc:sldMk cId="2542716747" sldId="261"/>
            <ac:picMk id="17" creationId="{E5B2BD70-3EA6-4184-9631-0D8AC98E5D56}"/>
          </ac:picMkLst>
        </pc:picChg>
        <pc:picChg chg="mod">
          <ac:chgData name="Hurskainen Pekka" userId="4dc4c628-d3a4-471f-bc7d-7b6fba74c819" providerId="ADAL" clId="{4DF67996-67B7-4E81-B38F-31F837390B79}" dt="2022-06-07T08:03:10.865" v="574" actId="962"/>
          <ac:picMkLst>
            <pc:docMk/>
            <pc:sldMk cId="2542716747" sldId="261"/>
            <ac:picMk id="35" creationId="{8A405CF7-DF4B-F14C-9E86-582CF9AEC996}"/>
          </ac:picMkLst>
        </pc:picChg>
        <pc:picChg chg="mod">
          <ac:chgData name="Hurskainen Pekka" userId="4dc4c628-d3a4-471f-bc7d-7b6fba74c819" providerId="ADAL" clId="{4DF67996-67B7-4E81-B38F-31F837390B79}" dt="2022-06-07T08:03:04.776" v="573" actId="962"/>
          <ac:picMkLst>
            <pc:docMk/>
            <pc:sldMk cId="2542716747" sldId="261"/>
            <ac:picMk id="36" creationId="{BCF61FC5-8CF6-A64E-874D-C6728FD2BB9D}"/>
          </ac:picMkLst>
        </pc:picChg>
        <pc:picChg chg="mod">
          <ac:chgData name="Hurskainen Pekka" userId="4dc4c628-d3a4-471f-bc7d-7b6fba74c819" providerId="ADAL" clId="{4DF67996-67B7-4E81-B38F-31F837390B79}" dt="2022-06-07T07:39:11.501" v="2" actId="962"/>
          <ac:picMkLst>
            <pc:docMk/>
            <pc:sldMk cId="2542716747" sldId="261"/>
            <ac:picMk id="38" creationId="{F73F9EC8-E065-F842-A3AE-26DED250A4AA}"/>
          </ac:picMkLst>
        </pc:picChg>
      </pc:sldChg>
      <pc:sldChg chg="modSp mod">
        <pc:chgData name="Hurskainen Pekka" userId="4dc4c628-d3a4-471f-bc7d-7b6fba74c819" providerId="ADAL" clId="{4DF67996-67B7-4E81-B38F-31F837390B79}" dt="2022-06-07T08:03:15.593" v="576" actId="962"/>
        <pc:sldMkLst>
          <pc:docMk/>
          <pc:sldMk cId="1162589958" sldId="263"/>
        </pc:sldMkLst>
        <pc:spChg chg="mod">
          <ac:chgData name="Hurskainen Pekka" userId="4dc4c628-d3a4-471f-bc7d-7b6fba74c819" providerId="ADAL" clId="{4DF67996-67B7-4E81-B38F-31F837390B79}" dt="2022-06-07T07:41:43.827" v="14" actId="114"/>
          <ac:spMkLst>
            <pc:docMk/>
            <pc:sldMk cId="1162589958" sldId="263"/>
            <ac:spMk id="17" creationId="{AF3E6766-3528-4BEF-9D29-C9F7D48AE039}"/>
          </ac:spMkLst>
        </pc:spChg>
        <pc:picChg chg="mod">
          <ac:chgData name="Hurskainen Pekka" userId="4dc4c628-d3a4-471f-bc7d-7b6fba74c819" providerId="ADAL" clId="{4DF67996-67B7-4E81-B38F-31F837390B79}" dt="2022-06-07T07:41:28.143" v="10" actId="962"/>
          <ac:picMkLst>
            <pc:docMk/>
            <pc:sldMk cId="1162589958" sldId="263"/>
            <ac:picMk id="3" creationId="{48EB08A8-1F07-524A-992B-4007CA7C4160}"/>
          </ac:picMkLst>
        </pc:picChg>
        <pc:picChg chg="mod">
          <ac:chgData name="Hurskainen Pekka" userId="4dc4c628-d3a4-471f-bc7d-7b6fba74c819" providerId="ADAL" clId="{4DF67996-67B7-4E81-B38F-31F837390B79}" dt="2022-06-07T07:41:21.693" v="7" actId="962"/>
          <ac:picMkLst>
            <pc:docMk/>
            <pc:sldMk cId="1162589958" sldId="263"/>
            <ac:picMk id="4" creationId="{47FCE100-41E8-1A47-B9C6-B98B42429C6B}"/>
          </ac:picMkLst>
        </pc:picChg>
        <pc:picChg chg="mod">
          <ac:chgData name="Hurskainen Pekka" userId="4dc4c628-d3a4-471f-bc7d-7b6fba74c819" providerId="ADAL" clId="{4DF67996-67B7-4E81-B38F-31F837390B79}" dt="2022-06-07T08:03:15.593" v="576" actId="962"/>
          <ac:picMkLst>
            <pc:docMk/>
            <pc:sldMk cId="1162589958" sldId="263"/>
            <ac:picMk id="5" creationId="{B78964F7-6615-5248-876D-77F677B89ADC}"/>
          </ac:picMkLst>
        </pc:picChg>
        <pc:picChg chg="mod">
          <ac:chgData name="Hurskainen Pekka" userId="4dc4c628-d3a4-471f-bc7d-7b6fba74c819" providerId="ADAL" clId="{4DF67996-67B7-4E81-B38F-31F837390B79}" dt="2022-06-07T07:41:29.250" v="11" actId="962"/>
          <ac:picMkLst>
            <pc:docMk/>
            <pc:sldMk cId="1162589958" sldId="263"/>
            <ac:picMk id="10" creationId="{1CF4FD31-B46A-F547-8FD7-778213EF86AE}"/>
          </ac:picMkLst>
        </pc:picChg>
        <pc:picChg chg="mod">
          <ac:chgData name="Hurskainen Pekka" userId="4dc4c628-d3a4-471f-bc7d-7b6fba74c819" providerId="ADAL" clId="{4DF67996-67B7-4E81-B38F-31F837390B79}" dt="2022-06-07T08:03:13.369" v="575" actId="962"/>
          <ac:picMkLst>
            <pc:docMk/>
            <pc:sldMk cId="1162589958" sldId="263"/>
            <ac:picMk id="11" creationId="{F4CAA0A3-263E-DE4D-9AC9-2B34B45FD0C5}"/>
          </ac:picMkLst>
        </pc:picChg>
        <pc:picChg chg="mod">
          <ac:chgData name="Hurskainen Pekka" userId="4dc4c628-d3a4-471f-bc7d-7b6fba74c819" providerId="ADAL" clId="{4DF67996-67B7-4E81-B38F-31F837390B79}" dt="2022-06-07T07:41:23.987" v="8" actId="962"/>
          <ac:picMkLst>
            <pc:docMk/>
            <pc:sldMk cId="1162589958" sldId="263"/>
            <ac:picMk id="13" creationId="{47CE241A-E12A-410B-88F9-7E253A72ACA1}"/>
          </ac:picMkLst>
        </pc:picChg>
        <pc:picChg chg="mod">
          <ac:chgData name="Hurskainen Pekka" userId="4dc4c628-d3a4-471f-bc7d-7b6fba74c819" providerId="ADAL" clId="{4DF67996-67B7-4E81-B38F-31F837390B79}" dt="2022-06-07T07:41:25.889" v="9" actId="962"/>
          <ac:picMkLst>
            <pc:docMk/>
            <pc:sldMk cId="1162589958" sldId="263"/>
            <ac:picMk id="14" creationId="{DEBE357D-09C3-4757-901F-9F47F378392A}"/>
          </ac:picMkLst>
        </pc:picChg>
      </pc:sldChg>
      <pc:sldChg chg="modSp mod">
        <pc:chgData name="Hurskainen Pekka" userId="4dc4c628-d3a4-471f-bc7d-7b6fba74c819" providerId="ADAL" clId="{4DF67996-67B7-4E81-B38F-31F837390B79}" dt="2022-06-07T07:56:37.258" v="452"/>
        <pc:sldMkLst>
          <pc:docMk/>
          <pc:sldMk cId="1016105789" sldId="264"/>
        </pc:sldMkLst>
        <pc:spChg chg="mod">
          <ac:chgData name="Hurskainen Pekka" userId="4dc4c628-d3a4-471f-bc7d-7b6fba74c819" providerId="ADAL" clId="{4DF67996-67B7-4E81-B38F-31F837390B79}" dt="2022-06-07T07:56:37.258" v="452"/>
          <ac:spMkLst>
            <pc:docMk/>
            <pc:sldMk cId="1016105789" sldId="264"/>
            <ac:spMk id="4" creationId="{6CF3B37F-FB68-0D43-B48A-2530AFE44518}"/>
          </ac:spMkLst>
        </pc:spChg>
        <pc:spChg chg="mod">
          <ac:chgData name="Hurskainen Pekka" userId="4dc4c628-d3a4-471f-bc7d-7b6fba74c819" providerId="ADAL" clId="{4DF67996-67B7-4E81-B38F-31F837390B79}" dt="2022-06-07T07:56:24.209" v="448" actId="20577"/>
          <ac:spMkLst>
            <pc:docMk/>
            <pc:sldMk cId="1016105789" sldId="264"/>
            <ac:spMk id="9" creationId="{772B04F6-B78F-4C4B-9EE9-536CC9F182B7}"/>
          </ac:spMkLst>
        </pc:spChg>
        <pc:picChg chg="mod">
          <ac:chgData name="Hurskainen Pekka" userId="4dc4c628-d3a4-471f-bc7d-7b6fba74c819" providerId="ADAL" clId="{4DF67996-67B7-4E81-B38F-31F837390B79}" dt="2022-06-07T07:43:00.733" v="23" actId="962"/>
          <ac:picMkLst>
            <pc:docMk/>
            <pc:sldMk cId="1016105789" sldId="264"/>
            <ac:picMk id="10" creationId="{2FA0B7BF-2F9F-473E-9FA1-DA063E3F13CF}"/>
          </ac:picMkLst>
        </pc:picChg>
        <pc:picChg chg="mod">
          <ac:chgData name="Hurskainen Pekka" userId="4dc4c628-d3a4-471f-bc7d-7b6fba74c819" providerId="ADAL" clId="{4DF67996-67B7-4E81-B38F-31F837390B79}" dt="2022-06-07T07:43:00.733" v="23" actId="962"/>
          <ac:picMkLst>
            <pc:docMk/>
            <pc:sldMk cId="1016105789" sldId="264"/>
            <ac:picMk id="11" creationId="{67EC23AA-AFCF-45BB-81CC-1D20E8ACD9FE}"/>
          </ac:picMkLst>
        </pc:picChg>
        <pc:picChg chg="mod">
          <ac:chgData name="Hurskainen Pekka" userId="4dc4c628-d3a4-471f-bc7d-7b6fba74c819" providerId="ADAL" clId="{4DF67996-67B7-4E81-B38F-31F837390B79}" dt="2022-06-07T07:43:00.733" v="23" actId="962"/>
          <ac:picMkLst>
            <pc:docMk/>
            <pc:sldMk cId="1016105789" sldId="264"/>
            <ac:picMk id="12" creationId="{DF399894-A116-45C7-870E-7EDA953E8563}"/>
          </ac:picMkLst>
        </pc:picChg>
      </pc:sldChg>
      <pc:sldChg chg="modSp mod">
        <pc:chgData name="Hurskainen Pekka" userId="4dc4c628-d3a4-471f-bc7d-7b6fba74c819" providerId="ADAL" clId="{4DF67996-67B7-4E81-B38F-31F837390B79}" dt="2022-06-07T07:43:04.961" v="24" actId="962"/>
        <pc:sldMkLst>
          <pc:docMk/>
          <pc:sldMk cId="3407364949" sldId="265"/>
        </pc:sldMkLst>
        <pc:picChg chg="mod">
          <ac:chgData name="Hurskainen Pekka" userId="4dc4c628-d3a4-471f-bc7d-7b6fba74c819" providerId="ADAL" clId="{4DF67996-67B7-4E81-B38F-31F837390B79}" dt="2022-06-07T07:43:04.961" v="24" actId="962"/>
          <ac:picMkLst>
            <pc:docMk/>
            <pc:sldMk cId="3407364949" sldId="265"/>
            <ac:picMk id="12" creationId="{1D07EA07-F239-4556-8939-83800AFD0BB0}"/>
          </ac:picMkLst>
        </pc:picChg>
        <pc:picChg chg="mod">
          <ac:chgData name="Hurskainen Pekka" userId="4dc4c628-d3a4-471f-bc7d-7b6fba74c819" providerId="ADAL" clId="{4DF67996-67B7-4E81-B38F-31F837390B79}" dt="2022-06-07T07:43:04.961" v="24" actId="962"/>
          <ac:picMkLst>
            <pc:docMk/>
            <pc:sldMk cId="3407364949" sldId="265"/>
            <ac:picMk id="13" creationId="{C62C74DA-1272-44FB-A1AE-CAED202025AD}"/>
          </ac:picMkLst>
        </pc:picChg>
        <pc:picChg chg="mod">
          <ac:chgData name="Hurskainen Pekka" userId="4dc4c628-d3a4-471f-bc7d-7b6fba74c819" providerId="ADAL" clId="{4DF67996-67B7-4E81-B38F-31F837390B79}" dt="2022-06-07T07:43:04.961" v="24" actId="962"/>
          <ac:picMkLst>
            <pc:docMk/>
            <pc:sldMk cId="3407364949" sldId="265"/>
            <ac:picMk id="14" creationId="{BD568788-0DF7-4891-BAF5-596F2D3162E9}"/>
          </ac:picMkLst>
        </pc:picChg>
      </pc:sldChg>
      <pc:sldChg chg="modSp mod">
        <pc:chgData name="Hurskainen Pekka" userId="4dc4c628-d3a4-471f-bc7d-7b6fba74c819" providerId="ADAL" clId="{4DF67996-67B7-4E81-B38F-31F837390B79}" dt="2022-06-07T07:43:09.470" v="25" actId="962"/>
        <pc:sldMkLst>
          <pc:docMk/>
          <pc:sldMk cId="1170929151" sldId="266"/>
        </pc:sldMkLst>
        <pc:picChg chg="mod">
          <ac:chgData name="Hurskainen Pekka" userId="4dc4c628-d3a4-471f-bc7d-7b6fba74c819" providerId="ADAL" clId="{4DF67996-67B7-4E81-B38F-31F837390B79}" dt="2022-06-07T07:43:09.470" v="25" actId="962"/>
          <ac:picMkLst>
            <pc:docMk/>
            <pc:sldMk cId="1170929151" sldId="266"/>
            <ac:picMk id="10" creationId="{9216BB8B-69B5-482B-9FBF-EBDBB33F32A4}"/>
          </ac:picMkLst>
        </pc:picChg>
        <pc:picChg chg="mod">
          <ac:chgData name="Hurskainen Pekka" userId="4dc4c628-d3a4-471f-bc7d-7b6fba74c819" providerId="ADAL" clId="{4DF67996-67B7-4E81-B38F-31F837390B79}" dt="2022-06-07T07:43:09.470" v="25" actId="962"/>
          <ac:picMkLst>
            <pc:docMk/>
            <pc:sldMk cId="1170929151" sldId="266"/>
            <ac:picMk id="11" creationId="{A5D76535-6E5A-4685-9072-FD801F4B66C7}"/>
          </ac:picMkLst>
        </pc:picChg>
        <pc:picChg chg="mod">
          <ac:chgData name="Hurskainen Pekka" userId="4dc4c628-d3a4-471f-bc7d-7b6fba74c819" providerId="ADAL" clId="{4DF67996-67B7-4E81-B38F-31F837390B79}" dt="2022-06-07T07:43:09.470" v="25" actId="962"/>
          <ac:picMkLst>
            <pc:docMk/>
            <pc:sldMk cId="1170929151" sldId="266"/>
            <ac:picMk id="12" creationId="{04D65146-4468-447A-A2D3-C2A42C8F50AE}"/>
          </ac:picMkLst>
        </pc:picChg>
      </pc:sldChg>
      <pc:sldChg chg="modSp mod">
        <pc:chgData name="Hurskainen Pekka" userId="4dc4c628-d3a4-471f-bc7d-7b6fba74c819" providerId="ADAL" clId="{4DF67996-67B7-4E81-B38F-31F837390B79}" dt="2022-06-07T07:57:09.619" v="532" actId="20577"/>
        <pc:sldMkLst>
          <pc:docMk/>
          <pc:sldMk cId="3895092045" sldId="267"/>
        </pc:sldMkLst>
        <pc:spChg chg="mod">
          <ac:chgData name="Hurskainen Pekka" userId="4dc4c628-d3a4-471f-bc7d-7b6fba74c819" providerId="ADAL" clId="{4DF67996-67B7-4E81-B38F-31F837390B79}" dt="2022-06-07T07:57:09.619" v="532" actId="20577"/>
          <ac:spMkLst>
            <pc:docMk/>
            <pc:sldMk cId="3895092045" sldId="267"/>
            <ac:spMk id="4" creationId="{E5E15F62-C979-5341-A54A-22336498AF2D}"/>
          </ac:spMkLst>
        </pc:spChg>
        <pc:spChg chg="mod">
          <ac:chgData name="Hurskainen Pekka" userId="4dc4c628-d3a4-471f-bc7d-7b6fba74c819" providerId="ADAL" clId="{4DF67996-67B7-4E81-B38F-31F837390B79}" dt="2022-06-07T07:45:54.564" v="108" actId="20577"/>
          <ac:spMkLst>
            <pc:docMk/>
            <pc:sldMk cId="3895092045" sldId="267"/>
            <ac:spMk id="7" creationId="{2CB8352C-D077-9D4C-A648-96629D3211A9}"/>
          </ac:spMkLst>
        </pc:spChg>
        <pc:picChg chg="mod">
          <ac:chgData name="Hurskainen Pekka" userId="4dc4c628-d3a4-471f-bc7d-7b6fba74c819" providerId="ADAL" clId="{4DF67996-67B7-4E81-B38F-31F837390B79}" dt="2022-06-07T07:42:43.589" v="21" actId="962"/>
          <ac:picMkLst>
            <pc:docMk/>
            <pc:sldMk cId="3895092045" sldId="267"/>
            <ac:picMk id="5" creationId="{E8A8B515-EDCD-274D-8CE1-7CFFF2D722BE}"/>
          </ac:picMkLst>
        </pc:picChg>
        <pc:picChg chg="mod">
          <ac:chgData name="Hurskainen Pekka" userId="4dc4c628-d3a4-471f-bc7d-7b6fba74c819" providerId="ADAL" clId="{4DF67996-67B7-4E81-B38F-31F837390B79}" dt="2022-06-07T07:42:47.530" v="22" actId="962"/>
          <ac:picMkLst>
            <pc:docMk/>
            <pc:sldMk cId="3895092045" sldId="267"/>
            <ac:picMk id="6" creationId="{46820FB9-6EBF-F94B-A0EC-0CF70783AFA7}"/>
          </ac:picMkLst>
        </pc:picChg>
        <pc:picChg chg="mod">
          <ac:chgData name="Hurskainen Pekka" userId="4dc4c628-d3a4-471f-bc7d-7b6fba74c819" providerId="ADAL" clId="{4DF67996-67B7-4E81-B38F-31F837390B79}" dt="2022-06-07T07:42:47.530" v="22" actId="962"/>
          <ac:picMkLst>
            <pc:docMk/>
            <pc:sldMk cId="3895092045" sldId="267"/>
            <ac:picMk id="8" creationId="{21EC7D06-E22C-4424-8AF8-E7410CC7C6BC}"/>
          </ac:picMkLst>
        </pc:picChg>
        <pc:picChg chg="mod">
          <ac:chgData name="Hurskainen Pekka" userId="4dc4c628-d3a4-471f-bc7d-7b6fba74c819" providerId="ADAL" clId="{4DF67996-67B7-4E81-B38F-31F837390B79}" dt="2022-06-07T07:42:47.530" v="22" actId="962"/>
          <ac:picMkLst>
            <pc:docMk/>
            <pc:sldMk cId="3895092045" sldId="267"/>
            <ac:picMk id="9" creationId="{6655A6C4-9922-49E9-8F59-9A5BF8E59D0E}"/>
          </ac:picMkLst>
        </pc:picChg>
      </pc:sldChg>
      <pc:sldChg chg="modSp mod">
        <pc:chgData name="Hurskainen Pekka" userId="4dc4c628-d3a4-471f-bc7d-7b6fba74c819" providerId="ADAL" clId="{4DF67996-67B7-4E81-B38F-31F837390B79}" dt="2022-06-07T07:43:41.339" v="26" actId="962"/>
        <pc:sldMkLst>
          <pc:docMk/>
          <pc:sldMk cId="1288311268" sldId="268"/>
        </pc:sldMkLst>
        <pc:picChg chg="mod">
          <ac:chgData name="Hurskainen Pekka" userId="4dc4c628-d3a4-471f-bc7d-7b6fba74c819" providerId="ADAL" clId="{4DF67996-67B7-4E81-B38F-31F837390B79}" dt="2022-06-07T07:43:41.339" v="26" actId="962"/>
          <ac:picMkLst>
            <pc:docMk/>
            <pc:sldMk cId="1288311268" sldId="268"/>
            <ac:picMk id="11" creationId="{D1C70224-6ABF-46B8-8076-95DA5E44E2FB}"/>
          </ac:picMkLst>
        </pc:picChg>
        <pc:picChg chg="mod">
          <ac:chgData name="Hurskainen Pekka" userId="4dc4c628-d3a4-471f-bc7d-7b6fba74c819" providerId="ADAL" clId="{4DF67996-67B7-4E81-B38F-31F837390B79}" dt="2022-06-07T07:43:41.339" v="26" actId="962"/>
          <ac:picMkLst>
            <pc:docMk/>
            <pc:sldMk cId="1288311268" sldId="268"/>
            <ac:picMk id="12" creationId="{26556E71-34F1-483F-ABDC-2CE5E282DCD2}"/>
          </ac:picMkLst>
        </pc:picChg>
        <pc:picChg chg="mod">
          <ac:chgData name="Hurskainen Pekka" userId="4dc4c628-d3a4-471f-bc7d-7b6fba74c819" providerId="ADAL" clId="{4DF67996-67B7-4E81-B38F-31F837390B79}" dt="2022-06-07T07:43:41.339" v="26" actId="962"/>
          <ac:picMkLst>
            <pc:docMk/>
            <pc:sldMk cId="1288311268" sldId="268"/>
            <ac:picMk id="13" creationId="{AF985CA9-C9B4-480D-B9B1-47EA03893B69}"/>
          </ac:picMkLst>
        </pc:picChg>
      </pc:sldChg>
      <pc:sldChg chg="modSp mod">
        <pc:chgData name="Hurskainen Pekka" userId="4dc4c628-d3a4-471f-bc7d-7b6fba74c819" providerId="ADAL" clId="{4DF67996-67B7-4E81-B38F-31F837390B79}" dt="2022-06-07T07:43:54.067" v="29" actId="962"/>
        <pc:sldMkLst>
          <pc:docMk/>
          <pc:sldMk cId="1956160385" sldId="269"/>
        </pc:sldMkLst>
        <pc:picChg chg="mod">
          <ac:chgData name="Hurskainen Pekka" userId="4dc4c628-d3a4-471f-bc7d-7b6fba74c819" providerId="ADAL" clId="{4DF67996-67B7-4E81-B38F-31F837390B79}" dt="2022-06-07T07:43:51.925" v="28" actId="962"/>
          <ac:picMkLst>
            <pc:docMk/>
            <pc:sldMk cId="1956160385" sldId="269"/>
            <ac:picMk id="2" creationId="{835DDE10-EE0E-554F-8ECD-6C8C86417369}"/>
          </ac:picMkLst>
        </pc:picChg>
        <pc:picChg chg="mod">
          <ac:chgData name="Hurskainen Pekka" userId="4dc4c628-d3a4-471f-bc7d-7b6fba74c819" providerId="ADAL" clId="{4DF67996-67B7-4E81-B38F-31F837390B79}" dt="2022-06-07T07:43:50.071" v="27" actId="962"/>
          <ac:picMkLst>
            <pc:docMk/>
            <pc:sldMk cId="1956160385" sldId="269"/>
            <ac:picMk id="3" creationId="{DE421F6C-21AC-574F-998A-4451440E0FCA}"/>
          </ac:picMkLst>
        </pc:picChg>
        <pc:picChg chg="mod">
          <ac:chgData name="Hurskainen Pekka" userId="4dc4c628-d3a4-471f-bc7d-7b6fba74c819" providerId="ADAL" clId="{4DF67996-67B7-4E81-B38F-31F837390B79}" dt="2022-06-07T07:43:50.071" v="27" actId="962"/>
          <ac:picMkLst>
            <pc:docMk/>
            <pc:sldMk cId="1956160385" sldId="269"/>
            <ac:picMk id="8" creationId="{AD22B8B4-CE1F-49DF-9A30-DC46428BFB6F}"/>
          </ac:picMkLst>
        </pc:picChg>
        <pc:picChg chg="mod">
          <ac:chgData name="Hurskainen Pekka" userId="4dc4c628-d3a4-471f-bc7d-7b6fba74c819" providerId="ADAL" clId="{4DF67996-67B7-4E81-B38F-31F837390B79}" dt="2022-06-07T07:43:54.067" v="29" actId="962"/>
          <ac:picMkLst>
            <pc:docMk/>
            <pc:sldMk cId="1956160385" sldId="269"/>
            <ac:picMk id="9" creationId="{95141A78-0264-5B4C-83B5-9F37D4D3C1B7}"/>
          </ac:picMkLst>
        </pc:picChg>
        <pc:picChg chg="mod">
          <ac:chgData name="Hurskainen Pekka" userId="4dc4c628-d3a4-471f-bc7d-7b6fba74c819" providerId="ADAL" clId="{4DF67996-67B7-4E81-B38F-31F837390B79}" dt="2022-06-07T07:43:50.071" v="27" actId="962"/>
          <ac:picMkLst>
            <pc:docMk/>
            <pc:sldMk cId="1956160385" sldId="269"/>
            <ac:picMk id="10" creationId="{36935B17-3074-F947-9DFB-CEE428B2E414}"/>
          </ac:picMkLst>
        </pc:picChg>
        <pc:picChg chg="mod">
          <ac:chgData name="Hurskainen Pekka" userId="4dc4c628-d3a4-471f-bc7d-7b6fba74c819" providerId="ADAL" clId="{4DF67996-67B7-4E81-B38F-31F837390B79}" dt="2022-06-07T07:43:50.071" v="27" actId="962"/>
          <ac:picMkLst>
            <pc:docMk/>
            <pc:sldMk cId="1956160385" sldId="269"/>
            <ac:picMk id="11" creationId="{77461058-C3B6-0340-A29A-535C5E91FD6E}"/>
          </ac:picMkLst>
        </pc:picChg>
      </pc:sldChg>
      <pc:sldChg chg="modSp mod">
        <pc:chgData name="Hurskainen Pekka" userId="4dc4c628-d3a4-471f-bc7d-7b6fba74c819" providerId="ADAL" clId="{4DF67996-67B7-4E81-B38F-31F837390B79}" dt="2022-06-07T08:03:24.518" v="580" actId="962"/>
        <pc:sldMkLst>
          <pc:docMk/>
          <pc:sldMk cId="3998701682" sldId="271"/>
        </pc:sldMkLst>
        <pc:spChg chg="mod">
          <ac:chgData name="Hurskainen Pekka" userId="4dc4c628-d3a4-471f-bc7d-7b6fba74c819" providerId="ADAL" clId="{4DF67996-67B7-4E81-B38F-31F837390B79}" dt="2022-06-07T07:42:28.497" v="19" actId="113"/>
          <ac:spMkLst>
            <pc:docMk/>
            <pc:sldMk cId="3998701682" sldId="271"/>
            <ac:spMk id="17" creationId="{CCF8DFDD-F269-478B-9813-175E3ACF00AD}"/>
          </ac:spMkLst>
        </pc:spChg>
        <pc:picChg chg="mod">
          <ac:chgData name="Hurskainen Pekka" userId="4dc4c628-d3a4-471f-bc7d-7b6fba74c819" providerId="ADAL" clId="{4DF67996-67B7-4E81-B38F-31F837390B79}" dt="2022-06-07T07:42:34.553" v="20" actId="962"/>
          <ac:picMkLst>
            <pc:docMk/>
            <pc:sldMk cId="3998701682" sldId="271"/>
            <ac:picMk id="4" creationId="{47FCE100-41E8-1A47-B9C6-B98B42429C6B}"/>
          </ac:picMkLst>
        </pc:picChg>
        <pc:picChg chg="mod">
          <ac:chgData name="Hurskainen Pekka" userId="4dc4c628-d3a4-471f-bc7d-7b6fba74c819" providerId="ADAL" clId="{4DF67996-67B7-4E81-B38F-31F837390B79}" dt="2022-06-07T08:03:24.518" v="580" actId="962"/>
          <ac:picMkLst>
            <pc:docMk/>
            <pc:sldMk cId="3998701682" sldId="271"/>
            <ac:picMk id="5" creationId="{B78964F7-6615-5248-876D-77F677B89ADC}"/>
          </ac:picMkLst>
        </pc:picChg>
        <pc:picChg chg="mod">
          <ac:chgData name="Hurskainen Pekka" userId="4dc4c628-d3a4-471f-bc7d-7b6fba74c819" providerId="ADAL" clId="{4DF67996-67B7-4E81-B38F-31F837390B79}" dt="2022-06-07T07:42:34.553" v="20" actId="962"/>
          <ac:picMkLst>
            <pc:docMk/>
            <pc:sldMk cId="3998701682" sldId="271"/>
            <ac:picMk id="10" creationId="{25F98456-F944-4837-B878-7E3B304B8278}"/>
          </ac:picMkLst>
        </pc:picChg>
        <pc:picChg chg="mod">
          <ac:chgData name="Hurskainen Pekka" userId="4dc4c628-d3a4-471f-bc7d-7b6fba74c819" providerId="ADAL" clId="{4DF67996-67B7-4E81-B38F-31F837390B79}" dt="2022-06-07T08:03:22.423" v="579" actId="962"/>
          <ac:picMkLst>
            <pc:docMk/>
            <pc:sldMk cId="3998701682" sldId="271"/>
            <ac:picMk id="11" creationId="{F4CAA0A3-263E-DE4D-9AC9-2B34B45FD0C5}"/>
          </ac:picMkLst>
        </pc:picChg>
        <pc:picChg chg="mod">
          <ac:chgData name="Hurskainen Pekka" userId="4dc4c628-d3a4-471f-bc7d-7b6fba74c819" providerId="ADAL" clId="{4DF67996-67B7-4E81-B38F-31F837390B79}" dt="2022-06-07T07:42:34.553" v="20" actId="962"/>
          <ac:picMkLst>
            <pc:docMk/>
            <pc:sldMk cId="3998701682" sldId="271"/>
            <ac:picMk id="13" creationId="{C6430D44-EB55-4AE3-9709-2C327A6406D7}"/>
          </ac:picMkLst>
        </pc:picChg>
        <pc:picChg chg="mod">
          <ac:chgData name="Hurskainen Pekka" userId="4dc4c628-d3a4-471f-bc7d-7b6fba74c819" providerId="ADAL" clId="{4DF67996-67B7-4E81-B38F-31F837390B79}" dt="2022-06-07T07:42:34.553" v="20" actId="962"/>
          <ac:picMkLst>
            <pc:docMk/>
            <pc:sldMk cId="3998701682" sldId="271"/>
            <ac:picMk id="14" creationId="{F37E869D-5313-5649-8D2B-880AC08C4D54}"/>
          </ac:picMkLst>
        </pc:picChg>
        <pc:picChg chg="mod">
          <ac:chgData name="Hurskainen Pekka" userId="4dc4c628-d3a4-471f-bc7d-7b6fba74c819" providerId="ADAL" clId="{4DF67996-67B7-4E81-B38F-31F837390B79}" dt="2022-06-07T07:42:34.553" v="20" actId="962"/>
          <ac:picMkLst>
            <pc:docMk/>
            <pc:sldMk cId="3998701682" sldId="271"/>
            <ac:picMk id="16" creationId="{F0C39C6E-89E6-BF48-911E-B30D78B164CD}"/>
          </ac:picMkLst>
        </pc:picChg>
      </pc:sldChg>
      <pc:sldChg chg="modSp mod">
        <pc:chgData name="Hurskainen Pekka" userId="4dc4c628-d3a4-471f-bc7d-7b6fba74c819" providerId="ADAL" clId="{4DF67996-67B7-4E81-B38F-31F837390B79}" dt="2022-06-07T08:03:20.250" v="578" actId="962"/>
        <pc:sldMkLst>
          <pc:docMk/>
          <pc:sldMk cId="2820261301" sldId="272"/>
        </pc:sldMkLst>
        <pc:spChg chg="mod">
          <ac:chgData name="Hurskainen Pekka" userId="4dc4c628-d3a4-471f-bc7d-7b6fba74c819" providerId="ADAL" clId="{4DF67996-67B7-4E81-B38F-31F837390B79}" dt="2022-06-07T07:42:23.383" v="17" actId="113"/>
          <ac:spMkLst>
            <pc:docMk/>
            <pc:sldMk cId="2820261301" sldId="272"/>
            <ac:spMk id="12" creationId="{8B095250-2C0F-4AD4-AC3D-F248E6282F24}"/>
          </ac:spMkLst>
        </pc:spChg>
        <pc:picChg chg="mod">
          <ac:chgData name="Hurskainen Pekka" userId="4dc4c628-d3a4-471f-bc7d-7b6fba74c819" providerId="ADAL" clId="{4DF67996-67B7-4E81-B38F-31F837390B79}" dt="2022-06-07T07:42:13.691" v="15" actId="962"/>
          <ac:picMkLst>
            <pc:docMk/>
            <pc:sldMk cId="2820261301" sldId="272"/>
            <ac:picMk id="3" creationId="{3118C1AE-A20D-5C4D-9799-8CFC5FE26FC6}"/>
          </ac:picMkLst>
        </pc:picChg>
        <pc:picChg chg="mod">
          <ac:chgData name="Hurskainen Pekka" userId="4dc4c628-d3a4-471f-bc7d-7b6fba74c819" providerId="ADAL" clId="{4DF67996-67B7-4E81-B38F-31F837390B79}" dt="2022-06-07T07:42:13.691" v="15" actId="962"/>
          <ac:picMkLst>
            <pc:docMk/>
            <pc:sldMk cId="2820261301" sldId="272"/>
            <ac:picMk id="7" creationId="{F573592D-75F3-2B46-B458-82E5F20B9A6A}"/>
          </ac:picMkLst>
        </pc:picChg>
        <pc:picChg chg="mod">
          <ac:chgData name="Hurskainen Pekka" userId="4dc4c628-d3a4-471f-bc7d-7b6fba74c819" providerId="ADAL" clId="{4DF67996-67B7-4E81-B38F-31F837390B79}" dt="2022-06-07T07:42:13.691" v="15" actId="962"/>
          <ac:picMkLst>
            <pc:docMk/>
            <pc:sldMk cId="2820261301" sldId="272"/>
            <ac:picMk id="9" creationId="{F4F7A429-59C6-456F-931C-1D8697E3C9BA}"/>
          </ac:picMkLst>
        </pc:picChg>
        <pc:picChg chg="mod">
          <ac:chgData name="Hurskainen Pekka" userId="4dc4c628-d3a4-471f-bc7d-7b6fba74c819" providerId="ADAL" clId="{4DF67996-67B7-4E81-B38F-31F837390B79}" dt="2022-06-07T07:42:13.691" v="15" actId="962"/>
          <ac:picMkLst>
            <pc:docMk/>
            <pc:sldMk cId="2820261301" sldId="272"/>
            <ac:picMk id="10" creationId="{0CA008F4-CE77-4FFC-B61F-D9E717A77D0C}"/>
          </ac:picMkLst>
        </pc:picChg>
        <pc:picChg chg="mod">
          <ac:chgData name="Hurskainen Pekka" userId="4dc4c628-d3a4-471f-bc7d-7b6fba74c819" providerId="ADAL" clId="{4DF67996-67B7-4E81-B38F-31F837390B79}" dt="2022-06-07T08:03:20.250" v="578" actId="962"/>
          <ac:picMkLst>
            <pc:docMk/>
            <pc:sldMk cId="2820261301" sldId="272"/>
            <ac:picMk id="35" creationId="{8A405CF7-DF4B-F14C-9E86-582CF9AEC996}"/>
          </ac:picMkLst>
        </pc:picChg>
        <pc:picChg chg="mod">
          <ac:chgData name="Hurskainen Pekka" userId="4dc4c628-d3a4-471f-bc7d-7b6fba74c819" providerId="ADAL" clId="{4DF67996-67B7-4E81-B38F-31F837390B79}" dt="2022-06-07T08:03:17.930" v="577" actId="962"/>
          <ac:picMkLst>
            <pc:docMk/>
            <pc:sldMk cId="2820261301" sldId="272"/>
            <ac:picMk id="36" creationId="{BCF61FC5-8CF6-A64E-874D-C6728FD2BB9D}"/>
          </ac:picMkLst>
        </pc:picChg>
        <pc:picChg chg="mod">
          <ac:chgData name="Hurskainen Pekka" userId="4dc4c628-d3a4-471f-bc7d-7b6fba74c819" providerId="ADAL" clId="{4DF67996-67B7-4E81-B38F-31F837390B79}" dt="2022-06-07T07:42:13.691" v="15" actId="962"/>
          <ac:picMkLst>
            <pc:docMk/>
            <pc:sldMk cId="2820261301" sldId="272"/>
            <ac:picMk id="38" creationId="{F73F9EC8-E065-F842-A3AE-26DED250A4AA}"/>
          </ac:picMkLst>
        </pc:picChg>
      </pc:sldChg>
      <pc:sldChg chg="modSp add mod">
        <pc:chgData name="Hurskainen Pekka" userId="4dc4c628-d3a4-471f-bc7d-7b6fba74c819" providerId="ADAL" clId="{4DF67996-67B7-4E81-B38F-31F837390B79}" dt="2022-06-07T07:58:10.566" v="542" actId="6549"/>
        <pc:sldMkLst>
          <pc:docMk/>
          <pc:sldMk cId="3790378981" sldId="273"/>
        </pc:sldMkLst>
        <pc:spChg chg="mod">
          <ac:chgData name="Hurskainen Pekka" userId="4dc4c628-d3a4-471f-bc7d-7b6fba74c819" providerId="ADAL" clId="{4DF67996-67B7-4E81-B38F-31F837390B79}" dt="2022-06-07T07:58:10.566" v="542" actId="6549"/>
          <ac:spMkLst>
            <pc:docMk/>
            <pc:sldMk cId="3790378981" sldId="273"/>
            <ac:spMk id="4" creationId="{6CF3B37F-FB68-0D43-B48A-2530AFE44518}"/>
          </ac:spMkLst>
        </pc:spChg>
        <pc:spChg chg="mod">
          <ac:chgData name="Hurskainen Pekka" userId="4dc4c628-d3a4-471f-bc7d-7b6fba74c819" providerId="ADAL" clId="{4DF67996-67B7-4E81-B38F-31F837390B79}" dt="2022-06-07T07:57:56.987" v="540" actId="20577"/>
          <ac:spMkLst>
            <pc:docMk/>
            <pc:sldMk cId="3790378981" sldId="273"/>
            <ac:spMk id="9" creationId="{772B04F6-B78F-4C4B-9EE9-536CC9F182B7}"/>
          </ac:spMkLst>
        </pc:spChg>
      </pc:sldChg>
      <pc:sldChg chg="modSp add mod">
        <pc:chgData name="Hurskainen Pekka" userId="4dc4c628-d3a4-471f-bc7d-7b6fba74c819" providerId="ADAL" clId="{4DF67996-67B7-4E81-B38F-31F837390B79}" dt="2022-06-07T08:09:47.146" v="581" actId="6549"/>
        <pc:sldMkLst>
          <pc:docMk/>
          <pc:sldMk cId="2722313389" sldId="274"/>
        </pc:sldMkLst>
        <pc:spChg chg="mod">
          <ac:chgData name="Hurskainen Pekka" userId="4dc4c628-d3a4-471f-bc7d-7b6fba74c819" providerId="ADAL" clId="{4DF67996-67B7-4E81-B38F-31F837390B79}" dt="2022-06-07T08:09:47.146" v="581" actId="6549"/>
          <ac:spMkLst>
            <pc:docMk/>
            <pc:sldMk cId="2722313389" sldId="274"/>
            <ac:spMk id="4" creationId="{6CF3B37F-FB68-0D43-B48A-2530AFE44518}"/>
          </ac:spMkLst>
        </pc:spChg>
        <pc:spChg chg="mod">
          <ac:chgData name="Hurskainen Pekka" userId="4dc4c628-d3a4-471f-bc7d-7b6fba74c819" providerId="ADAL" clId="{4DF67996-67B7-4E81-B38F-31F837390B79}" dt="2022-06-07T07:58:35.857" v="561" actId="20577"/>
          <ac:spMkLst>
            <pc:docMk/>
            <pc:sldMk cId="2722313389" sldId="274"/>
            <ac:spMk id="9" creationId="{772B04F6-B78F-4C4B-9EE9-536CC9F182B7}"/>
          </ac:spMkLst>
        </pc:spChg>
      </pc:sldChg>
      <pc:sldChg chg="modSp add mod">
        <pc:chgData name="Hurskainen Pekka" userId="4dc4c628-d3a4-471f-bc7d-7b6fba74c819" providerId="ADAL" clId="{4DF67996-67B7-4E81-B38F-31F837390B79}" dt="2022-06-07T08:18:28.006" v="666" actId="20577"/>
        <pc:sldMkLst>
          <pc:docMk/>
          <pc:sldMk cId="3073128709" sldId="275"/>
        </pc:sldMkLst>
        <pc:spChg chg="mod">
          <ac:chgData name="Hurskainen Pekka" userId="4dc4c628-d3a4-471f-bc7d-7b6fba74c819" providerId="ADAL" clId="{4DF67996-67B7-4E81-B38F-31F837390B79}" dt="2022-06-07T08:18:28.006" v="666" actId="20577"/>
          <ac:spMkLst>
            <pc:docMk/>
            <pc:sldMk cId="3073128709" sldId="275"/>
            <ac:spMk id="4" creationId="{6CF3B37F-FB68-0D43-B48A-2530AFE44518}"/>
          </ac:spMkLst>
        </pc:spChg>
        <pc:spChg chg="mod">
          <ac:chgData name="Hurskainen Pekka" userId="4dc4c628-d3a4-471f-bc7d-7b6fba74c819" providerId="ADAL" clId="{4DF67996-67B7-4E81-B38F-31F837390B79}" dt="2022-06-07T08:11:54.783" v="601" actId="20577"/>
          <ac:spMkLst>
            <pc:docMk/>
            <pc:sldMk cId="3073128709" sldId="275"/>
            <ac:spMk id="9" creationId="{772B04F6-B78F-4C4B-9EE9-536CC9F182B7}"/>
          </ac:spMkLst>
        </pc:spChg>
      </pc:sldChg>
    </pc:docChg>
  </pc:docChgLst>
  <pc:docChgLst>
    <pc:chgData name="Hurskainen Pekka" userId="S::pekka.hurskainen@env.fi::4dc4c628-d3a4-471f-bc7d-7b6fba74c819" providerId="AD" clId="Web-{DBB71E5B-E991-49A4-9754-C282A213CA28}"/>
    <pc:docChg chg="addSld modSld">
      <pc:chgData name="Hurskainen Pekka" userId="S::pekka.hurskainen@env.fi::4dc4c628-d3a4-471f-bc7d-7b6fba74c819" providerId="AD" clId="Web-{DBB71E5B-E991-49A4-9754-C282A213CA28}" dt="2022-06-08T08:24:14.157" v="64" actId="20577"/>
      <pc:docMkLst>
        <pc:docMk/>
      </pc:docMkLst>
      <pc:sldChg chg="modSp">
        <pc:chgData name="Hurskainen Pekka" userId="S::pekka.hurskainen@env.fi::4dc4c628-d3a4-471f-bc7d-7b6fba74c819" providerId="AD" clId="Web-{DBB71E5B-E991-49A4-9754-C282A213CA28}" dt="2022-06-08T08:24:14.157" v="64" actId="20577"/>
        <pc:sldMkLst>
          <pc:docMk/>
          <pc:sldMk cId="3895092045" sldId="267"/>
        </pc:sldMkLst>
        <pc:spChg chg="mod">
          <ac:chgData name="Hurskainen Pekka" userId="S::pekka.hurskainen@env.fi::4dc4c628-d3a4-471f-bc7d-7b6fba74c819" providerId="AD" clId="Web-{DBB71E5B-E991-49A4-9754-C282A213CA28}" dt="2022-06-08T08:24:14.157" v="64" actId="20577"/>
          <ac:spMkLst>
            <pc:docMk/>
            <pc:sldMk cId="3895092045" sldId="267"/>
            <ac:spMk id="4" creationId="{E5E15F62-C979-5341-A54A-22336498AF2D}"/>
          </ac:spMkLst>
        </pc:spChg>
      </pc:sldChg>
      <pc:sldChg chg="modSp">
        <pc:chgData name="Hurskainen Pekka" userId="S::pekka.hurskainen@env.fi::4dc4c628-d3a4-471f-bc7d-7b6fba74c819" providerId="AD" clId="Web-{DBB71E5B-E991-49A4-9754-C282A213CA28}" dt="2022-06-08T08:21:15.840" v="0" actId="20577"/>
        <pc:sldMkLst>
          <pc:docMk/>
          <pc:sldMk cId="2722313389" sldId="274"/>
        </pc:sldMkLst>
        <pc:spChg chg="mod">
          <ac:chgData name="Hurskainen Pekka" userId="S::pekka.hurskainen@env.fi::4dc4c628-d3a4-471f-bc7d-7b6fba74c819" providerId="AD" clId="Web-{DBB71E5B-E991-49A4-9754-C282A213CA28}" dt="2022-06-08T08:21:15.840" v="0" actId="20577"/>
          <ac:spMkLst>
            <pc:docMk/>
            <pc:sldMk cId="2722313389" sldId="274"/>
            <ac:spMk id="4" creationId="{6CF3B37F-FB68-0D43-B48A-2530AFE44518}"/>
          </ac:spMkLst>
        </pc:spChg>
      </pc:sldChg>
      <pc:sldChg chg="modSp add replId">
        <pc:chgData name="Hurskainen Pekka" userId="S::pekka.hurskainen@env.fi::4dc4c628-d3a4-471f-bc7d-7b6fba74c819" providerId="AD" clId="Web-{DBB71E5B-E991-49A4-9754-C282A213CA28}" dt="2022-06-08T08:23:33.890" v="31" actId="20577"/>
        <pc:sldMkLst>
          <pc:docMk/>
          <pc:sldMk cId="1887928976" sldId="276"/>
        </pc:sldMkLst>
        <pc:spChg chg="mod">
          <ac:chgData name="Hurskainen Pekka" userId="S::pekka.hurskainen@env.fi::4dc4c628-d3a4-471f-bc7d-7b6fba74c819" providerId="AD" clId="Web-{DBB71E5B-E991-49A4-9754-C282A213CA28}" dt="2022-06-08T08:23:33.890" v="31" actId="20577"/>
          <ac:spMkLst>
            <pc:docMk/>
            <pc:sldMk cId="1887928976" sldId="276"/>
            <ac:spMk id="4" creationId="{6CF3B37F-FB68-0D43-B48A-2530AFE44518}"/>
          </ac:spMkLst>
        </pc:spChg>
        <pc:spChg chg="mod">
          <ac:chgData name="Hurskainen Pekka" userId="S::pekka.hurskainen@env.fi::4dc4c628-d3a4-471f-bc7d-7b6fba74c819" providerId="AD" clId="Web-{DBB71E5B-E991-49A4-9754-C282A213CA28}" dt="2022-06-08T08:23:22.374" v="30" actId="20577"/>
          <ac:spMkLst>
            <pc:docMk/>
            <pc:sldMk cId="1887928976" sldId="276"/>
            <ac:spMk id="9" creationId="{772B04F6-B78F-4C4B-9EE9-536CC9F182B7}"/>
          </ac:spMkLst>
        </pc:spChg>
      </pc:sldChg>
    </pc:docChg>
  </pc:docChgLst>
  <pc:docChgLst>
    <pc:chgData name="Hurskainen Pekka" userId="S::pekka.hurskainen@env.fi::4dc4c628-d3a4-471f-bc7d-7b6fba74c819" providerId="AD" clId="Web-{265AA796-B694-477B-A1B7-5F06A0E33D81}"/>
    <pc:docChg chg="delSld">
      <pc:chgData name="Hurskainen Pekka" userId="S::pekka.hurskainen@env.fi::4dc4c628-d3a4-471f-bc7d-7b6fba74c819" providerId="AD" clId="Web-{265AA796-B694-477B-A1B7-5F06A0E33D81}" dt="2022-06-08T08:27:37.106" v="2"/>
      <pc:docMkLst>
        <pc:docMk/>
      </pc:docMkLst>
      <pc:sldChg chg="del">
        <pc:chgData name="Hurskainen Pekka" userId="S::pekka.hurskainen@env.fi::4dc4c628-d3a4-471f-bc7d-7b6fba74c819" providerId="AD" clId="Web-{265AA796-B694-477B-A1B7-5F06A0E33D81}" dt="2022-06-08T08:27:35.121" v="0"/>
        <pc:sldMkLst>
          <pc:docMk/>
          <pc:sldMk cId="2542716747" sldId="261"/>
        </pc:sldMkLst>
      </pc:sldChg>
      <pc:sldChg chg="del">
        <pc:chgData name="Hurskainen Pekka" userId="S::pekka.hurskainen@env.fi::4dc4c628-d3a4-471f-bc7d-7b6fba74c819" providerId="AD" clId="Web-{265AA796-B694-477B-A1B7-5F06A0E33D81}" dt="2022-06-08T08:27:36.325" v="1"/>
        <pc:sldMkLst>
          <pc:docMk/>
          <pc:sldMk cId="1162589958" sldId="263"/>
        </pc:sldMkLst>
      </pc:sldChg>
      <pc:sldChg chg="del">
        <pc:chgData name="Hurskainen Pekka" userId="S::pekka.hurskainen@env.fi::4dc4c628-d3a4-471f-bc7d-7b6fba74c819" providerId="AD" clId="Web-{265AA796-B694-477B-A1B7-5F06A0E33D81}" dt="2022-06-08T08:27:37.106" v="2"/>
        <pc:sldMkLst>
          <pc:docMk/>
          <pc:sldMk cId="399870168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FB8C-A4DD-5F42-876E-0DE32318DFC6}" type="datetimeFigureOut">
              <a:rPr lang="fi-FI" smtClean="0"/>
              <a:t>16.6.2022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220D-B117-1245-9553-24C72C0F5C84}" type="slidenum">
              <a:rPr lang="fi-FI" smtClean="0"/>
              <a:t>‹#›</a:t>
            </a:fld>
            <a:endParaRPr lang="fi-FI"/>
          </a:p>
        </p:txBody>
      </p:sp>
    </p:spTree>
    <p:extLst>
      <p:ext uri="{BB962C8B-B14F-4D97-AF65-F5344CB8AC3E}">
        <p14:creationId xmlns:p14="http://schemas.microsoft.com/office/powerpoint/2010/main" val="86292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39B220D-B117-1245-9553-24C72C0F5C84}" type="slidenum">
              <a:rPr lang="fi-FI" smtClean="0"/>
              <a:t>1</a:t>
            </a:fld>
            <a:endParaRPr lang="fi-FI"/>
          </a:p>
        </p:txBody>
      </p:sp>
    </p:spTree>
    <p:extLst>
      <p:ext uri="{BB962C8B-B14F-4D97-AF65-F5344CB8AC3E}">
        <p14:creationId xmlns:p14="http://schemas.microsoft.com/office/powerpoint/2010/main" val="7995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F46BF-E327-8544-8725-35D6242A9E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1F830F7-A867-3A4C-A076-912ACD55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896DA9-C7C7-4245-A2BD-4BFB12EC9CC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C297852A-8C17-3042-934B-01D4232A77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6F3A54-0117-EF45-A681-7578CBAE9D9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8420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918EE-E749-134B-8597-44410345B0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288742-1271-2748-A2D0-851E109F384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A2E98-DC70-1944-B06B-1AAA26E3A705}"/>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B8DA1827-E480-BD48-B908-8697D34099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B67236-F381-5042-A396-0B71F1D78F3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5079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1B62D5-575F-574A-AB95-0500EADFA2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AE4690-27AC-614C-99F2-B79B630CF06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551EEA-B8AB-A644-87EA-BCF8F09F36F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E4A4C69D-33A7-5949-825D-98CF5723DD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227E04-41EF-1046-81E2-2CF70AACC9E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2009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3EB87-63ED-D440-B5AC-F07DAE7D2A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FF1429-DFD9-3D46-9002-6450EC5DDA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4D7414-398E-A540-966E-C2588D805140}"/>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640A42AD-E704-1B47-8A2E-22072C9EA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F59A6B-DF65-A444-BCA2-9ECB03449460}"/>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8255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F364-5EF5-2B47-9EC7-93DD1B89A0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CBE9EF9-5C55-E142-9FBF-4A5A80332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E5AD5D0-4175-5C41-844A-843D42A3AB6B}"/>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FFF540B7-6C29-4E48-8929-F4174BB6B2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79FBF-B681-724C-B3C9-3169763BB9C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318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FEAF4-1C15-E544-A414-560BD5A23DF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6ADD56-61C0-2B40-8F40-BE637FA7F2F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7F63184-7946-BE49-BB81-D8D70DBE2F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DA2411C-D916-7A41-B15C-C0506FF1BCFC}"/>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0246B6C2-3D43-8B4A-9604-F1582A6D5E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A10A7C-929D-4E41-9FCA-D46BB53E854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238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EF2CB1-D79A-3749-B1E7-68AE5F0D646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649B3D-2EE3-C54F-833B-C2782812C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6C54A4-90CA-974A-805C-6286157BC29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25B9BD-2EF7-C145-861E-9B616EA5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D42F8B8-6E2A-A94A-89FB-FE6FE73FD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C40DF9-9ABC-3D41-8003-FFF9E11C702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8" name="Alatunnisteen paikkamerkki 7">
            <a:extLst>
              <a:ext uri="{FF2B5EF4-FFF2-40B4-BE49-F238E27FC236}">
                <a16:creationId xmlns:a16="http://schemas.microsoft.com/office/drawing/2014/main" id="{7E91467B-0F5E-3D43-A232-4BF25ACF55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78B78-0DA6-864F-BF92-C59D0FCD165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408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B6439-603C-9747-B6DD-F79F594B8F8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3192E5-95AF-C14E-BEB2-5A35909A16F1}"/>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4" name="Alatunnisteen paikkamerkki 3">
            <a:extLst>
              <a:ext uri="{FF2B5EF4-FFF2-40B4-BE49-F238E27FC236}">
                <a16:creationId xmlns:a16="http://schemas.microsoft.com/office/drawing/2014/main" id="{02EA8AD4-3B0D-C942-A527-41CE3A59A59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2DB0153-3305-8846-B699-43A76A3A286B}"/>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025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16535F5-1F64-7A4A-8B88-57C86C73DC44}"/>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3" name="Alatunnisteen paikkamerkki 2">
            <a:extLst>
              <a:ext uri="{FF2B5EF4-FFF2-40B4-BE49-F238E27FC236}">
                <a16:creationId xmlns:a16="http://schemas.microsoft.com/office/drawing/2014/main" id="{F3E90848-25B0-9E42-895E-E5296467A64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93B5616-48C2-904C-9A49-E9127DFB4FA9}"/>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33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2F8FE8-0E15-8041-BE29-86B099D9F4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FE22A1-5021-7E4A-9C7F-B884B81C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F05D6CF-D52A-4143-8CA9-D3B8D42E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35C1F70-EF71-204A-8084-3283D83DB1CF}"/>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E9C99A17-87BB-1D4F-9610-6F089DACFC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8D3B07-CA48-9840-8187-E5E8D2D1AB2F}"/>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8412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BB6DF-6E16-EB4B-A3EE-ACF50DF69F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E6A7C0-FAA4-F54A-A217-837B31AB9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26FED74-1DA6-9441-A2C5-EBA42F89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20C358-8964-9442-B37F-846513E32E9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282A452E-29C1-5B43-85B4-C65A1C2541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B298C7-0CE3-A044-89A8-1920ED69E00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842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9712BB-838F-064E-B2CE-A5BB81627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50CF7A5-FDA8-1547-8B5C-0BB5B0BE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2ABB29-C8E6-F04D-A06B-63ABAE23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9D85E6F7-5DE9-8149-B0C0-76B2441C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15736C-9337-964D-90FE-A13E0C0E3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8BBF-EBD4-BE4C-B638-B3FDE3C9776E}" type="slidenum">
              <a:rPr lang="fi-FI" smtClean="0"/>
              <a:t>‹#›</a:t>
            </a:fld>
            <a:endParaRPr lang="fi-FI"/>
          </a:p>
        </p:txBody>
      </p:sp>
    </p:spTree>
    <p:extLst>
      <p:ext uri="{BB962C8B-B14F-4D97-AF65-F5344CB8AC3E}">
        <p14:creationId xmlns:p14="http://schemas.microsoft.com/office/powerpoint/2010/main" val="307809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www.stat.fi/tup/ymparistotilinpidon-teemasivut/kuvaus.html" TargetMode="External"/><Relationship Id="rId7"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hyperlink" Target="https://seea.un.org/" TargetMode="Externa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seea.un.org/introduction-to-ecosystem-accounting"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seea.un.org/sites/seea.un.org/files/documents/EA/seea_ea_white_cover_final.pdf"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eur-lex.europa.eu/eli/reg/2011/691/2022-02-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uva 35">
            <a:extLst>
              <a:ext uri="{FF2B5EF4-FFF2-40B4-BE49-F238E27FC236}">
                <a16:creationId xmlns:a16="http://schemas.microsoft.com/office/drawing/2014/main" id="{BCF61FC5-8CF6-A64E-874D-C6728FD2BB9D}"/>
              </a:ext>
              <a:ext uri="{C183D7F6-B498-43B3-948B-1728B52AA6E4}">
                <adec:decorative xmlns:adec="http://schemas.microsoft.com/office/drawing/2017/decorative" val="1"/>
              </a:ext>
            </a:extLst>
          </p:cNvPr>
          <p:cNvPicPr>
            <a:picLocks noChangeAspect="1"/>
          </p:cNvPicPr>
          <p:nvPr/>
        </p:nvPicPr>
        <p:blipFill rotWithShape="1">
          <a:blip r:embed="rId3"/>
          <a:srcRect l="17528" t="30605" b="-1"/>
          <a:stretch/>
        </p:blipFill>
        <p:spPr>
          <a:xfrm>
            <a:off x="9723819" y="2218627"/>
            <a:ext cx="2548390" cy="4661602"/>
          </a:xfrm>
          <a:prstGeom prst="rect">
            <a:avLst/>
          </a:prstGeom>
        </p:spPr>
      </p:pic>
      <p:pic>
        <p:nvPicPr>
          <p:cNvPr id="35" name="Kuva 34">
            <a:extLst>
              <a:ext uri="{FF2B5EF4-FFF2-40B4-BE49-F238E27FC236}">
                <a16:creationId xmlns:a16="http://schemas.microsoft.com/office/drawing/2014/main" id="{8A405CF7-DF4B-F14C-9E86-582CF9AEC996}"/>
              </a:ext>
              <a:ext uri="{C183D7F6-B498-43B3-948B-1728B52AA6E4}">
                <adec:decorative xmlns:adec="http://schemas.microsoft.com/office/drawing/2017/decorative" val="1"/>
              </a:ext>
            </a:extLst>
          </p:cNvPr>
          <p:cNvPicPr>
            <a:picLocks noChangeAspect="1"/>
          </p:cNvPicPr>
          <p:nvPr/>
        </p:nvPicPr>
        <p:blipFill rotWithShape="1">
          <a:blip r:embed="rId3"/>
          <a:srcRect r="37701" b="62942"/>
          <a:stretch/>
        </p:blipFill>
        <p:spPr>
          <a:xfrm>
            <a:off x="8635544" y="-175501"/>
            <a:ext cx="2175918" cy="2813770"/>
          </a:xfrm>
          <a:prstGeom prst="rect">
            <a:avLst/>
          </a:prstGeom>
        </p:spPr>
      </p:pic>
      <p:pic>
        <p:nvPicPr>
          <p:cNvPr id="38" name="Kuva 37">
            <a:extLst>
              <a:ext uri="{FF2B5EF4-FFF2-40B4-BE49-F238E27FC236}">
                <a16:creationId xmlns:a16="http://schemas.microsoft.com/office/drawing/2014/main" id="{F73F9EC8-E065-F842-A3AE-26DED250A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903" y="508000"/>
            <a:ext cx="2540990" cy="1429307"/>
          </a:xfrm>
          <a:prstGeom prst="rect">
            <a:avLst/>
          </a:prstGeom>
        </p:spPr>
      </p:pic>
      <p:sp>
        <p:nvSpPr>
          <p:cNvPr id="13" name="Otsikko 8">
            <a:extLst>
              <a:ext uri="{FF2B5EF4-FFF2-40B4-BE49-F238E27FC236}">
                <a16:creationId xmlns:a16="http://schemas.microsoft.com/office/drawing/2014/main" id="{FA923A3C-51FC-2F44-A45E-BB78E1889209}"/>
              </a:ext>
            </a:extLst>
          </p:cNvPr>
          <p:cNvSpPr>
            <a:spLocks noGrp="1"/>
          </p:cNvSpPr>
          <p:nvPr>
            <p:ph type="ctrTitle"/>
          </p:nvPr>
        </p:nvSpPr>
        <p:spPr>
          <a:xfrm>
            <a:off x="752757" y="3110172"/>
            <a:ext cx="9278747" cy="1255791"/>
          </a:xfrm>
        </p:spPr>
        <p:txBody>
          <a:bodyPr>
            <a:noAutofit/>
          </a:bodyPr>
          <a:lstStyle/>
          <a:p>
            <a:pPr algn="l"/>
            <a:r>
              <a:rPr lang="fi-FI" sz="4000" b="1" dirty="0">
                <a:solidFill>
                  <a:srgbClr val="395152"/>
                </a:solidFill>
                <a:latin typeface="Montserrat" panose="00000500000000000000" pitchFamily="2" charset="0"/>
                <a:cs typeface="Poppins" pitchFamily="2" charset="77"/>
              </a:rPr>
              <a:t>Ekosysteemitilinpidon tilannekatsaus EU:ssa ja Suomessa</a:t>
            </a:r>
          </a:p>
        </p:txBody>
      </p:sp>
      <p:sp>
        <p:nvSpPr>
          <p:cNvPr id="15" name="Alaotsikko 11">
            <a:extLst>
              <a:ext uri="{FF2B5EF4-FFF2-40B4-BE49-F238E27FC236}">
                <a16:creationId xmlns:a16="http://schemas.microsoft.com/office/drawing/2014/main" id="{85F7E798-91AB-FD4D-953B-5A4CC987C3F6}"/>
              </a:ext>
            </a:extLst>
          </p:cNvPr>
          <p:cNvSpPr>
            <a:spLocks noGrp="1"/>
          </p:cNvSpPr>
          <p:nvPr>
            <p:ph type="subTitle" idx="1"/>
          </p:nvPr>
        </p:nvSpPr>
        <p:spPr>
          <a:xfrm>
            <a:off x="752758" y="4555794"/>
            <a:ext cx="8971060" cy="1655762"/>
          </a:xfrm>
        </p:spPr>
        <p:txBody>
          <a:bodyPr/>
          <a:lstStyle/>
          <a:p>
            <a:pPr algn="l"/>
            <a:r>
              <a:rPr lang="fi-FI" dirty="0">
                <a:solidFill>
                  <a:schemeClr val="tx1">
                    <a:lumMod val="85000"/>
                    <a:lumOff val="15000"/>
                  </a:schemeClr>
                </a:solidFill>
                <a:latin typeface="Montserrat" pitchFamily="2" charset="77"/>
              </a:rPr>
              <a:t>Pekka Hurskainen</a:t>
            </a:r>
          </a:p>
          <a:p>
            <a:pPr algn="l"/>
            <a:r>
              <a:rPr lang="fi-FI" dirty="0">
                <a:solidFill>
                  <a:schemeClr val="tx1">
                    <a:lumMod val="85000"/>
                    <a:lumOff val="15000"/>
                  </a:schemeClr>
                </a:solidFill>
                <a:latin typeface="Montserrat" pitchFamily="2" charset="77"/>
              </a:rPr>
              <a:t>Suomen ympäristökeskus </a:t>
            </a:r>
          </a:p>
        </p:txBody>
      </p:sp>
      <p:pic>
        <p:nvPicPr>
          <p:cNvPr id="3" name="Kuva 2">
            <a:extLst>
              <a:ext uri="{FF2B5EF4-FFF2-40B4-BE49-F238E27FC236}">
                <a16:creationId xmlns:a16="http://schemas.microsoft.com/office/drawing/2014/main" id="{3118C1AE-A20D-5C4D-9799-8CFC5FE26F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87446" y="-20547"/>
            <a:ext cx="3304554" cy="2495910"/>
          </a:xfrm>
          <a:prstGeom prst="rect">
            <a:avLst/>
          </a:prstGeom>
        </p:spPr>
      </p:pic>
      <p:pic>
        <p:nvPicPr>
          <p:cNvPr id="7" name="Kuva 6">
            <a:extLst>
              <a:ext uri="{FF2B5EF4-FFF2-40B4-BE49-F238E27FC236}">
                <a16:creationId xmlns:a16="http://schemas.microsoft.com/office/drawing/2014/main" id="{F573592D-75F3-2B46-B458-82E5F20B9A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54575" y="2269343"/>
            <a:ext cx="2748348" cy="4031428"/>
          </a:xfrm>
          <a:prstGeom prst="rect">
            <a:avLst/>
          </a:prstGeom>
        </p:spPr>
      </p:pic>
      <p:pic>
        <p:nvPicPr>
          <p:cNvPr id="9" name="Kuva 8">
            <a:extLst>
              <a:ext uri="{FF2B5EF4-FFF2-40B4-BE49-F238E27FC236}">
                <a16:creationId xmlns:a16="http://schemas.microsoft.com/office/drawing/2014/main" id="{F4F7A429-59C6-456F-931C-1D8697E3C9B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212" y="838400"/>
            <a:ext cx="1078629" cy="798060"/>
          </a:xfrm>
          <a:prstGeom prst="rect">
            <a:avLst/>
          </a:prstGeom>
        </p:spPr>
      </p:pic>
      <p:pic>
        <p:nvPicPr>
          <p:cNvPr id="10" name="Kuva 9">
            <a:extLst>
              <a:ext uri="{FF2B5EF4-FFF2-40B4-BE49-F238E27FC236}">
                <a16:creationId xmlns:a16="http://schemas.microsoft.com/office/drawing/2014/main" id="{0CA008F4-CE77-4FFC-B61F-D9E717A77D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51830" y="809005"/>
            <a:ext cx="2285714" cy="835048"/>
          </a:xfrm>
          <a:prstGeom prst="rect">
            <a:avLst/>
          </a:prstGeom>
        </p:spPr>
      </p:pic>
      <p:sp>
        <p:nvSpPr>
          <p:cNvPr id="12" name="Alaotsikko 2">
            <a:extLst>
              <a:ext uri="{FF2B5EF4-FFF2-40B4-BE49-F238E27FC236}">
                <a16:creationId xmlns:a16="http://schemas.microsoft.com/office/drawing/2014/main" id="{8B095250-2C0F-4AD4-AC3D-F248E6282F24}"/>
              </a:ext>
            </a:extLst>
          </p:cNvPr>
          <p:cNvSpPr txBox="1">
            <a:spLocks/>
          </p:cNvSpPr>
          <p:nvPr/>
        </p:nvSpPr>
        <p:spPr>
          <a:xfrm>
            <a:off x="419245" y="197443"/>
            <a:ext cx="8652339" cy="836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600" b="1" dirty="0">
                <a:solidFill>
                  <a:srgbClr val="212529"/>
                </a:solidFill>
                <a:latin typeface="Roboto" panose="02000000000000000000" pitchFamily="2" charset="0"/>
              </a:rPr>
              <a:t>Kohti ekosysteemitilinpidon toimijaverkostoa? Scandic </a:t>
            </a:r>
            <a:r>
              <a:rPr lang="fi-FI" sz="1600" b="1" dirty="0" err="1">
                <a:solidFill>
                  <a:srgbClr val="212529"/>
                </a:solidFill>
                <a:latin typeface="Roboto" panose="02000000000000000000" pitchFamily="2" charset="0"/>
              </a:rPr>
              <a:t>Simonkenttä</a:t>
            </a:r>
            <a:r>
              <a:rPr lang="fi-FI" sz="1600" b="1" dirty="0">
                <a:solidFill>
                  <a:srgbClr val="212529"/>
                </a:solidFill>
                <a:latin typeface="Roboto" panose="02000000000000000000" pitchFamily="2" charset="0"/>
              </a:rPr>
              <a:t> 14.6.2022, Helsinki</a:t>
            </a:r>
            <a:endParaRPr lang="fi-FI" sz="2000" b="1" dirty="0">
              <a:solidFill>
                <a:srgbClr val="395152"/>
              </a:solidFill>
              <a:latin typeface="Montserrat" pitchFamily="2" charset="77"/>
            </a:endParaRPr>
          </a:p>
        </p:txBody>
      </p:sp>
      <p:sp>
        <p:nvSpPr>
          <p:cNvPr id="4" name="Tekstiruutu 20">
            <a:extLst>
              <a:ext uri="{FF2B5EF4-FFF2-40B4-BE49-F238E27FC236}">
                <a16:creationId xmlns:a16="http://schemas.microsoft.com/office/drawing/2014/main" id="{51EAA3F2-4CC7-1E2D-29CB-A0A83BA7546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82026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Ekosysteemitilinpidon tilanne Suomessa​</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200" y="1825625"/>
            <a:ext cx="9776012" cy="4351338"/>
          </a:xfrm>
        </p:spPr>
        <p:txBody>
          <a:bodyPr vert="horz" lIns="91440" tIns="45720" rIns="91440" bIns="45720" rtlCol="0" anchor="t">
            <a:noAutofit/>
          </a:bodyPr>
          <a:lstStyle/>
          <a:p>
            <a:r>
              <a:rPr lang="fi-FI" sz="2000" dirty="0">
                <a:solidFill>
                  <a:schemeClr val="tx1">
                    <a:lumMod val="85000"/>
                    <a:lumOff val="15000"/>
                  </a:schemeClr>
                </a:solidFill>
                <a:latin typeface="Montserrat"/>
              </a:rPr>
              <a:t>Ekosysteemitilinpitoa ovat kehittäneet tutkimus- ja kehittämishankevetoisesti Suomen ympäristökeskus, Luonnonvarakeskus ja Tilastokeskus.</a:t>
            </a:r>
          </a:p>
          <a:p>
            <a:r>
              <a:rPr lang="fi-FI" sz="2000" dirty="0">
                <a:solidFill>
                  <a:schemeClr val="tx1">
                    <a:lumMod val="85000"/>
                    <a:lumOff val="15000"/>
                  </a:schemeClr>
                </a:solidFill>
                <a:latin typeface="Montserrat"/>
              </a:rPr>
              <a:t>Ekosysteemitilinpidon teemasivut ja Twitter-tili avattu keväällä 2022</a:t>
            </a:r>
          </a:p>
          <a:p>
            <a:r>
              <a:rPr lang="fi-FI" sz="2000" dirty="0">
                <a:solidFill>
                  <a:schemeClr val="tx1">
                    <a:lumMod val="85000"/>
                    <a:lumOff val="15000"/>
                  </a:schemeClr>
                </a:solidFill>
                <a:latin typeface="Montserrat"/>
              </a:rPr>
              <a:t>Avoimia kysymyksiä muun muassa:</a:t>
            </a:r>
          </a:p>
          <a:p>
            <a:pPr lvl="1"/>
            <a:r>
              <a:rPr lang="fi-FI" sz="2000" dirty="0">
                <a:solidFill>
                  <a:schemeClr val="tx1">
                    <a:lumMod val="85000"/>
                    <a:lumOff val="15000"/>
                  </a:schemeClr>
                </a:solidFill>
                <a:latin typeface="Montserrat"/>
              </a:rPr>
              <a:t>Toimijoiden yhteistyö, koordinaatio, resurssit</a:t>
            </a:r>
          </a:p>
          <a:p>
            <a:pPr lvl="1"/>
            <a:r>
              <a:rPr lang="fi-FI" sz="2000" dirty="0">
                <a:solidFill>
                  <a:schemeClr val="tx1">
                    <a:lumMod val="85000"/>
                    <a:lumOff val="15000"/>
                  </a:schemeClr>
                </a:solidFill>
                <a:latin typeface="Montserrat"/>
              </a:rPr>
              <a:t>Toimijoiden vastuut, roolit </a:t>
            </a:r>
            <a:r>
              <a:rPr lang="fi-FI" sz="2000">
                <a:solidFill>
                  <a:schemeClr val="tx1">
                    <a:lumMod val="85000"/>
                    <a:lumOff val="15000"/>
                  </a:schemeClr>
                </a:solidFill>
                <a:latin typeface="Montserrat"/>
              </a:rPr>
              <a:t>ja työnjako</a:t>
            </a:r>
            <a:endParaRPr lang="fi-FI" sz="2000" dirty="0">
              <a:solidFill>
                <a:schemeClr val="tx1">
                  <a:lumMod val="85000"/>
                  <a:lumOff val="15000"/>
                </a:schemeClr>
              </a:solidFill>
              <a:latin typeface="Montserrat"/>
            </a:endParaRPr>
          </a:p>
          <a:p>
            <a:pPr lvl="1"/>
            <a:r>
              <a:rPr lang="fi-FI" sz="2000" dirty="0">
                <a:solidFill>
                  <a:schemeClr val="tx1">
                    <a:lumMod val="85000"/>
                    <a:lumOff val="15000"/>
                  </a:schemeClr>
                </a:solidFill>
                <a:latin typeface="Montserrat"/>
              </a:rPr>
              <a:t>Priorisointi: mitkä ekosysteemitilinpidon elementit ovat kriittisimpiä, tilastoasetuksen velvoitteet ja Suomen omat tarpeet</a:t>
            </a:r>
          </a:p>
          <a:p>
            <a:pPr lvl="1"/>
            <a:r>
              <a:rPr lang="fi-FI" sz="2000" dirty="0">
                <a:solidFill>
                  <a:schemeClr val="tx1">
                    <a:lumMod val="85000"/>
                    <a:lumOff val="15000"/>
                  </a:schemeClr>
                </a:solidFill>
                <a:latin typeface="Montserrat"/>
              </a:rPr>
              <a:t>Mistä saadaan tarvittavat aineistot ja miten niistä muodostetaan spatiaalisesti ja ajallisesti kattava tilastollinen aikasarja</a:t>
            </a:r>
          </a:p>
          <a:p>
            <a:r>
              <a:rPr lang="fi-FI" sz="2000" dirty="0">
                <a:solidFill>
                  <a:schemeClr val="tx1">
                    <a:lumMod val="85000"/>
                    <a:lumOff val="15000"/>
                  </a:schemeClr>
                </a:solidFill>
                <a:latin typeface="Montserrat"/>
              </a:rPr>
              <a:t>Lisää tämän tilaisuuden muissa esityksissä!</a:t>
            </a:r>
            <a:endParaRPr lang="fi-FI" dirty="0"/>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5497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aotsikko 11">
            <a:extLst>
              <a:ext uri="{FF2B5EF4-FFF2-40B4-BE49-F238E27FC236}">
                <a16:creationId xmlns:a16="http://schemas.microsoft.com/office/drawing/2014/main" id="{1D613953-D8BF-4C43-9D3A-64D204DF9111}"/>
              </a:ext>
            </a:extLst>
          </p:cNvPr>
          <p:cNvSpPr txBox="1">
            <a:spLocks noGrp="1"/>
          </p:cNvSpPr>
          <p:nvPr>
            <p:ph type="title" idx="4294967295"/>
          </p:nvPr>
        </p:nvSpPr>
        <p:spPr>
          <a:xfrm>
            <a:off x="3679259" y="2501989"/>
            <a:ext cx="897106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dirty="0">
                <a:ln>
                  <a:noFill/>
                </a:ln>
                <a:solidFill>
                  <a:schemeClr val="tx1">
                    <a:lumMod val="85000"/>
                    <a:lumOff val="15000"/>
                  </a:schemeClr>
                </a:solidFill>
                <a:effectLst/>
                <a:uLnTx/>
                <a:uFillTx/>
                <a:latin typeface="Montserrat" pitchFamily="2" charset="77"/>
                <a:ea typeface="+mn-ea"/>
                <a:cs typeface="+mn-cs"/>
              </a:rPr>
              <a:t>Pekka Hurskainen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dirty="0">
                <a:ln>
                  <a:noFill/>
                </a:ln>
                <a:solidFill>
                  <a:schemeClr val="tx1">
                    <a:lumMod val="85000"/>
                    <a:lumOff val="15000"/>
                  </a:schemeClr>
                </a:solidFill>
                <a:effectLst/>
                <a:uLnTx/>
                <a:uFillTx/>
                <a:latin typeface="Montserrat" pitchFamily="2" charset="77"/>
                <a:ea typeface="+mn-ea"/>
                <a:cs typeface="+mn-cs"/>
              </a:rPr>
              <a:t>Suomen ympäristökeskus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dirty="0">
                <a:ln>
                  <a:noFill/>
                </a:ln>
                <a:solidFill>
                  <a:schemeClr val="tx1">
                    <a:lumMod val="85000"/>
                    <a:lumOff val="15000"/>
                  </a:schemeClr>
                </a:solidFill>
                <a:effectLst/>
                <a:uLnTx/>
                <a:uFillTx/>
                <a:latin typeface="Montserrat" pitchFamily="2" charset="77"/>
                <a:ea typeface="+mn-ea"/>
                <a:cs typeface="+mn-cs"/>
              </a:rPr>
              <a:t>pekka.hurskainen@syke.fi </a:t>
            </a:r>
          </a:p>
        </p:txBody>
      </p:sp>
      <p:pic>
        <p:nvPicPr>
          <p:cNvPr id="2" name="Kuva 1">
            <a:extLst>
              <a:ext uri="{FF2B5EF4-FFF2-40B4-BE49-F238E27FC236}">
                <a16:creationId xmlns:a16="http://schemas.microsoft.com/office/drawing/2014/main" id="{835DDE10-EE0E-554F-8ECD-6C8C864173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3" name="Kuva 2">
            <a:extLst>
              <a:ext uri="{FF2B5EF4-FFF2-40B4-BE49-F238E27FC236}">
                <a16:creationId xmlns:a16="http://schemas.microsoft.com/office/drawing/2014/main" id="{DE421F6C-21AC-574F-998A-4451440E0F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6164" y="5729686"/>
            <a:ext cx="1958759" cy="1101802"/>
          </a:xfrm>
          <a:prstGeom prst="rect">
            <a:avLst/>
          </a:prstGeom>
        </p:spPr>
      </p:pic>
      <p:pic>
        <p:nvPicPr>
          <p:cNvPr id="9" name="Kuva 8">
            <a:extLst>
              <a:ext uri="{FF2B5EF4-FFF2-40B4-BE49-F238E27FC236}">
                <a16:creationId xmlns:a16="http://schemas.microsoft.com/office/drawing/2014/main" id="{95141A78-0264-5B4C-83B5-9F37D4D3C1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236229" y="-119508"/>
            <a:ext cx="2198152" cy="4778591"/>
          </a:xfrm>
          <a:prstGeom prst="rect">
            <a:avLst/>
          </a:prstGeom>
        </p:spPr>
      </p:pic>
      <p:pic>
        <p:nvPicPr>
          <p:cNvPr id="10" name="Kuva 9">
            <a:extLst>
              <a:ext uri="{FF2B5EF4-FFF2-40B4-BE49-F238E27FC236}">
                <a16:creationId xmlns:a16="http://schemas.microsoft.com/office/drawing/2014/main" id="{36935B17-3074-F947-9DFB-CEE428B2E41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0601" y="6059836"/>
            <a:ext cx="1708376" cy="511873"/>
          </a:xfrm>
          <a:prstGeom prst="rect">
            <a:avLst/>
          </a:prstGeom>
        </p:spPr>
      </p:pic>
      <p:pic>
        <p:nvPicPr>
          <p:cNvPr id="11" name="Kuva 10">
            <a:extLst>
              <a:ext uri="{FF2B5EF4-FFF2-40B4-BE49-F238E27FC236}">
                <a16:creationId xmlns:a16="http://schemas.microsoft.com/office/drawing/2014/main" id="{77461058-C3B6-0340-A29A-535C5E91FD6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14405" y="6060696"/>
            <a:ext cx="1819653" cy="514457"/>
          </a:xfrm>
          <a:prstGeom prst="rect">
            <a:avLst/>
          </a:prstGeom>
        </p:spPr>
      </p:pic>
      <p:pic>
        <p:nvPicPr>
          <p:cNvPr id="8" name="Kuva 7">
            <a:extLst>
              <a:ext uri="{FF2B5EF4-FFF2-40B4-BE49-F238E27FC236}">
                <a16:creationId xmlns:a16="http://schemas.microsoft.com/office/drawing/2014/main" id="{AD22B8B4-CE1F-49DF-9A30-DC46428BFB6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91770" y="5898248"/>
            <a:ext cx="2093095" cy="764678"/>
          </a:xfrm>
          <a:prstGeom prst="rect">
            <a:avLst/>
          </a:prstGeom>
        </p:spPr>
      </p:pic>
      <p:sp>
        <p:nvSpPr>
          <p:cNvPr id="5" name="Tekstiruutu 20">
            <a:extLst>
              <a:ext uri="{FF2B5EF4-FFF2-40B4-BE49-F238E27FC236}">
                <a16:creationId xmlns:a16="http://schemas.microsoft.com/office/drawing/2014/main" id="{084740AF-9687-D8F9-3D2E-D85B469D74BD}"/>
              </a:ext>
              <a:ext uri="{C183D7F6-B498-43B3-948B-1728B52AA6E4}">
                <adec:decorative xmlns:adec="http://schemas.microsoft.com/office/drawing/2017/decorative" val="1"/>
              </a:ext>
            </a:extLst>
          </p:cNvPr>
          <p:cNvSpPr txBox="1"/>
          <p:nvPr/>
        </p:nvSpPr>
        <p:spPr>
          <a:xfrm>
            <a:off x="0" y="6114780"/>
            <a:ext cx="6134100" cy="584775"/>
          </a:xfrm>
          <a:prstGeom prst="rect">
            <a:avLst/>
          </a:prstGeom>
          <a:noFill/>
        </p:spPr>
        <p:txBody>
          <a:bodyPr wrap="square" lIns="91440" tIns="45720" rIns="91440" bIns="45720" anchor="t">
            <a:spAutoFit/>
          </a:bodyPr>
          <a:lstStyle/>
          <a:p>
            <a:r>
              <a:rPr lang="fi-FI" sz="1600" dirty="0">
                <a:latin typeface="Montserrat"/>
              </a:rPr>
              <a:t>#Ekosysteemitilinpito  </a:t>
            </a:r>
            <a:endParaRPr lang="fi-FI" sz="1600" dirty="0">
              <a:latin typeface="Montserrat" panose="00000500000000000000" pitchFamily="2" charset="0"/>
            </a:endParaRPr>
          </a:p>
          <a:p>
            <a:r>
              <a:rPr lang="fi-FI" sz="1600" dirty="0">
                <a:latin typeface="Montserrat"/>
              </a:rPr>
              <a:t>@EStilinpito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19561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Integroitu ympäristön ja kansantalouden tilinpito</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199" y="1825625"/>
            <a:ext cx="5831433" cy="4351338"/>
          </a:xfrm>
        </p:spPr>
        <p:txBody>
          <a:bodyPr vert="horz" lIns="91440" tIns="45720" rIns="91440" bIns="45720" rtlCol="0" anchor="t">
            <a:normAutofit/>
          </a:bodyPr>
          <a:lstStyle/>
          <a:p>
            <a:r>
              <a:rPr lang="en-US" sz="2000" dirty="0">
                <a:solidFill>
                  <a:schemeClr val="tx1">
                    <a:lumMod val="85000"/>
                    <a:lumOff val="15000"/>
                  </a:schemeClr>
                </a:solidFill>
                <a:latin typeface="Montserrat"/>
              </a:rPr>
              <a:t>SEEA = </a:t>
            </a:r>
            <a:r>
              <a:rPr lang="en-US" sz="2000" b="1" dirty="0">
                <a:solidFill>
                  <a:schemeClr val="tx1">
                    <a:lumMod val="85000"/>
                    <a:lumOff val="15000"/>
                  </a:schemeClr>
                </a:solidFill>
                <a:latin typeface="Montserrat"/>
              </a:rPr>
              <a:t>S</a:t>
            </a:r>
            <a:r>
              <a:rPr lang="en-US" sz="2000" dirty="0">
                <a:solidFill>
                  <a:schemeClr val="tx1">
                    <a:lumMod val="85000"/>
                    <a:lumOff val="15000"/>
                  </a:schemeClr>
                </a:solidFill>
                <a:latin typeface="Montserrat"/>
              </a:rPr>
              <a:t>ystem of </a:t>
            </a:r>
            <a:r>
              <a:rPr lang="en-US" sz="2000" b="1" dirty="0">
                <a:solidFill>
                  <a:schemeClr val="tx1">
                    <a:lumMod val="85000"/>
                    <a:lumOff val="15000"/>
                  </a:schemeClr>
                </a:solidFill>
                <a:latin typeface="Montserrat"/>
              </a:rPr>
              <a:t>E</a:t>
            </a:r>
            <a:r>
              <a:rPr lang="en-US" sz="2000" dirty="0">
                <a:solidFill>
                  <a:schemeClr val="tx1">
                    <a:lumMod val="85000"/>
                    <a:lumOff val="15000"/>
                  </a:schemeClr>
                </a:solidFill>
                <a:latin typeface="Montserrat"/>
              </a:rPr>
              <a:t>nvironmental </a:t>
            </a:r>
            <a:r>
              <a:rPr lang="en-US" sz="2000" b="1" dirty="0">
                <a:solidFill>
                  <a:schemeClr val="tx1">
                    <a:lumMod val="85000"/>
                    <a:lumOff val="15000"/>
                  </a:schemeClr>
                </a:solidFill>
                <a:latin typeface="Montserrat"/>
              </a:rPr>
              <a:t>E</a:t>
            </a:r>
            <a:r>
              <a:rPr lang="en-US" sz="2000" dirty="0">
                <a:solidFill>
                  <a:schemeClr val="tx1">
                    <a:lumMod val="85000"/>
                    <a:lumOff val="15000"/>
                  </a:schemeClr>
                </a:solidFill>
                <a:latin typeface="Montserrat"/>
              </a:rPr>
              <a:t>conomic </a:t>
            </a:r>
            <a:r>
              <a:rPr lang="en-US" sz="2000" b="1" dirty="0">
                <a:solidFill>
                  <a:schemeClr val="tx1">
                    <a:lumMod val="85000"/>
                    <a:lumOff val="15000"/>
                  </a:schemeClr>
                </a:solidFill>
                <a:latin typeface="Montserrat"/>
              </a:rPr>
              <a:t>A</a:t>
            </a:r>
            <a:r>
              <a:rPr lang="en-US" sz="2000" dirty="0">
                <a:solidFill>
                  <a:schemeClr val="tx1">
                    <a:lumMod val="85000"/>
                    <a:lumOff val="15000"/>
                  </a:schemeClr>
                </a:solidFill>
                <a:latin typeface="Montserrat"/>
              </a:rPr>
              <a:t>ccounts, eli ympäristötilinpito</a:t>
            </a:r>
          </a:p>
          <a:p>
            <a:r>
              <a:rPr lang="fi-FI" sz="2000" dirty="0">
                <a:solidFill>
                  <a:schemeClr val="tx1">
                    <a:lumMod val="85000"/>
                    <a:lumOff val="15000"/>
                  </a:schemeClr>
                </a:solidFill>
                <a:latin typeface="Montserrat"/>
              </a:rPr>
              <a:t>Koostuu tileistä ja taseista, joilla kuvataan luonnonvarojen käyttömääriä, luonnonvarojen käytöstä aiheutuvaa kuormitusta sekä ympäristönsuojelun taloutta ja liiketoimintaa</a:t>
            </a:r>
          </a:p>
          <a:p>
            <a:r>
              <a:rPr lang="fi-FI" sz="2000" dirty="0">
                <a:solidFill>
                  <a:schemeClr val="tx1">
                    <a:lumMod val="85000"/>
                    <a:lumOff val="15000"/>
                  </a:schemeClr>
                </a:solidFill>
                <a:latin typeface="Montserrat"/>
              </a:rPr>
              <a:t>Vahva yhteys kansantalouden tilinpitoon</a:t>
            </a:r>
          </a:p>
          <a:p>
            <a:r>
              <a:rPr lang="fi-FI" sz="2000" dirty="0">
                <a:solidFill>
                  <a:schemeClr val="tx1">
                    <a:lumMod val="85000"/>
                    <a:lumOff val="15000"/>
                  </a:schemeClr>
                </a:solidFill>
                <a:latin typeface="Montserrat"/>
              </a:rPr>
              <a:t>Tilastostandardi ympäristötilinpidolle vuodesta 2012 ja EU:n asetus EU 691/2011</a:t>
            </a:r>
          </a:p>
          <a:p>
            <a:r>
              <a:rPr lang="fi-FI" sz="2000" dirty="0">
                <a:solidFill>
                  <a:schemeClr val="tx1">
                    <a:lumMod val="85000"/>
                    <a:lumOff val="15000"/>
                  </a:schemeClr>
                </a:solidFill>
                <a:latin typeface="Montserrat"/>
              </a:rPr>
              <a:t>Tunnetaan myös nimellä </a:t>
            </a:r>
            <a:r>
              <a:rPr lang="fi-FI" sz="2000" b="1" dirty="0">
                <a:solidFill>
                  <a:schemeClr val="tx1">
                    <a:lumMod val="85000"/>
                    <a:lumOff val="15000"/>
                  </a:schemeClr>
                </a:solidFill>
                <a:latin typeface="Montserrat"/>
              </a:rPr>
              <a:t>SEEA Central Framework</a:t>
            </a:r>
          </a:p>
          <a:p>
            <a:endParaRPr lang="fi-FI" sz="2000" dirty="0">
              <a:solidFill>
                <a:schemeClr val="tx1">
                  <a:lumMod val="85000"/>
                  <a:lumOff val="15000"/>
                </a:schemeClr>
              </a:solidFill>
              <a:latin typeface="Montserrat"/>
            </a:endParaRPr>
          </a:p>
          <a:p>
            <a:endParaRPr lang="fi-FI" sz="2000" dirty="0">
              <a:solidFill>
                <a:schemeClr val="tx1">
                  <a:lumMod val="85000"/>
                  <a:lumOff val="15000"/>
                </a:schemeClr>
              </a:solidFill>
              <a:latin typeface="Montserrat"/>
            </a:endParaRPr>
          </a:p>
          <a:p>
            <a:pPr marL="0" indent="0">
              <a:buNone/>
            </a:pPr>
            <a:endParaRPr lang="fi-FI" sz="2000" b="1" dirty="0">
              <a:solidFill>
                <a:schemeClr val="tx1">
                  <a:lumMod val="85000"/>
                  <a:lumOff val="15000"/>
                </a:schemeClr>
              </a:solidFill>
              <a:latin typeface="Montserrat" pitchFamily="2" charset="77"/>
            </a:endParaRPr>
          </a:p>
        </p:txBody>
      </p:sp>
      <p:pic>
        <p:nvPicPr>
          <p:cNvPr id="13" name="Picture 4" descr="Ympäristötilinpito on systemaattinen kuvaus ympäristön ja talouden välisestä suhteesta. ">
            <a:extLst>
              <a:ext uri="{FF2B5EF4-FFF2-40B4-BE49-F238E27FC236}">
                <a16:creationId xmlns:a16="http://schemas.microsoft.com/office/drawing/2014/main" id="{267A1707-23F9-46A4-A905-CF44D27BE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234" y="2654341"/>
            <a:ext cx="28575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0D0A2DF3-AFFA-4537-83AE-F4DDCBD8D7D8}"/>
              </a:ext>
            </a:extLst>
          </p:cNvPr>
          <p:cNvSpPr txBox="1"/>
          <p:nvPr/>
        </p:nvSpPr>
        <p:spPr>
          <a:xfrm>
            <a:off x="7599094" y="4764872"/>
            <a:ext cx="4341894" cy="369332"/>
          </a:xfrm>
          <a:prstGeom prst="rect">
            <a:avLst/>
          </a:prstGeom>
          <a:noFill/>
        </p:spPr>
        <p:txBody>
          <a:bodyPr wrap="square" rtlCol="0">
            <a:spAutoFit/>
          </a:bodyPr>
          <a:lstStyle/>
          <a:p>
            <a:r>
              <a:rPr lang="fi-FI" b="0" i="0" u="sng" strike="noStrike" dirty="0">
                <a:solidFill>
                  <a:srgbClr val="4F8083"/>
                </a:solidFill>
                <a:effectLst/>
                <a:latin typeface="Montserrat" panose="00000500000000000000" pitchFamily="2" charset="0"/>
                <a:hlinkClick r:id="rId3"/>
              </a:rPr>
              <a:t>Lähde: Tilastokeskus </a:t>
            </a:r>
            <a:endParaRPr lang="fi-FI" dirty="0">
              <a:latin typeface="Montserrat" panose="00000500000000000000" pitchFamily="2" charset="0"/>
            </a:endParaRPr>
          </a:p>
        </p:txBody>
      </p:sp>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72792" y="6104382"/>
            <a:ext cx="1371600" cy="772668"/>
          </a:xfrm>
          <a:prstGeom prst="rect">
            <a:avLst/>
          </a:prstGeom>
        </p:spPr>
      </p:pic>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389509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Ympäristötilinpidon temaattiset aihekokonaisuudet</a:t>
            </a:r>
          </a:p>
        </p:txBody>
      </p:sp>
      <p:pic>
        <p:nvPicPr>
          <p:cNvPr id="14" name="Kuva 13" descr="Ympäristötilinpidon temaattiset aihekokonaisuudet eli moduulit. Ekosysteemitilinpito on yksi kahdeksasta ympäristötilinpidon moduulista.">
            <a:extLst>
              <a:ext uri="{FF2B5EF4-FFF2-40B4-BE49-F238E27FC236}">
                <a16:creationId xmlns:a16="http://schemas.microsoft.com/office/drawing/2014/main" id="{B66EE4E0-3CDF-4933-B7FF-18CDEF646F2C}"/>
              </a:ext>
            </a:extLst>
          </p:cNvPr>
          <p:cNvPicPr>
            <a:picLocks noChangeAspect="1"/>
          </p:cNvPicPr>
          <p:nvPr/>
        </p:nvPicPr>
        <p:blipFill>
          <a:blip r:embed="rId2"/>
          <a:stretch>
            <a:fillRect/>
          </a:stretch>
        </p:blipFill>
        <p:spPr>
          <a:xfrm>
            <a:off x="967299" y="1620899"/>
            <a:ext cx="9495636" cy="3760834"/>
          </a:xfrm>
          <a:prstGeom prst="rect">
            <a:avLst/>
          </a:prstGeom>
        </p:spPr>
      </p:pic>
      <p:sp>
        <p:nvSpPr>
          <p:cNvPr id="17" name="Tekstiruutu 16">
            <a:extLst>
              <a:ext uri="{FF2B5EF4-FFF2-40B4-BE49-F238E27FC236}">
                <a16:creationId xmlns:a16="http://schemas.microsoft.com/office/drawing/2014/main" id="{1F7CC2A7-2F1D-4425-B79C-09D8371C9B90}"/>
              </a:ext>
            </a:extLst>
          </p:cNvPr>
          <p:cNvSpPr txBox="1"/>
          <p:nvPr/>
        </p:nvSpPr>
        <p:spPr>
          <a:xfrm>
            <a:off x="732219" y="5719425"/>
            <a:ext cx="4341894" cy="369332"/>
          </a:xfrm>
          <a:prstGeom prst="rect">
            <a:avLst/>
          </a:prstGeom>
          <a:noFill/>
        </p:spPr>
        <p:txBody>
          <a:bodyPr wrap="square" rtlCol="0">
            <a:spAutoFit/>
          </a:bodyPr>
          <a:lstStyle/>
          <a:p>
            <a:r>
              <a:rPr lang="fi-FI" u="sng" dirty="0">
                <a:solidFill>
                  <a:srgbClr val="4F8083"/>
                </a:solidFill>
                <a:latin typeface="Montserrat" panose="00000500000000000000" pitchFamily="2" charset="0"/>
              </a:rPr>
              <a:t>Lähde: </a:t>
            </a:r>
            <a:r>
              <a:rPr lang="fi-FI" u="sng" dirty="0">
                <a:solidFill>
                  <a:srgbClr val="4F8083"/>
                </a:solidFill>
                <a:latin typeface="Montserrat" panose="00000500000000000000" pitchFamily="2" charset="0"/>
                <a:hlinkClick r:id="rId3"/>
              </a:rPr>
              <a:t>YK</a:t>
            </a:r>
            <a:endParaRPr lang="fi-FI" dirty="0">
              <a:latin typeface="Montserrat" panose="00000500000000000000" pitchFamily="2" charset="0"/>
            </a:endParaRPr>
          </a:p>
        </p:txBody>
      </p:sp>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72792" y="6104382"/>
            <a:ext cx="1371600" cy="772668"/>
          </a:xfrm>
          <a:prstGeom prst="rect">
            <a:avLst/>
          </a:prstGeom>
        </p:spPr>
      </p:pic>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8325" y="6156845"/>
            <a:ext cx="1904762" cy="695873"/>
          </a:xfrm>
          <a:prstGeom prst="rect">
            <a:avLst/>
          </a:prstGeom>
        </p:spPr>
      </p:pic>
      <p:sp>
        <p:nvSpPr>
          <p:cNvPr id="15" name="Ellipsi 14">
            <a:extLst>
              <a:ext uri="{FF2B5EF4-FFF2-40B4-BE49-F238E27FC236}">
                <a16:creationId xmlns:a16="http://schemas.microsoft.com/office/drawing/2014/main" id="{5238F81C-EE45-400F-9E71-ED41C9706FD5}"/>
              </a:ext>
              <a:ext uri="{C183D7F6-B498-43B3-948B-1728B52AA6E4}">
                <adec:decorative xmlns:adec="http://schemas.microsoft.com/office/drawing/2017/decorative" val="1"/>
              </a:ext>
            </a:extLst>
          </p:cNvPr>
          <p:cNvSpPr/>
          <p:nvPr/>
        </p:nvSpPr>
        <p:spPr>
          <a:xfrm>
            <a:off x="732219" y="3447430"/>
            <a:ext cx="2666673" cy="1981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0">
            <a:extLst>
              <a:ext uri="{FF2B5EF4-FFF2-40B4-BE49-F238E27FC236}">
                <a16:creationId xmlns:a16="http://schemas.microsoft.com/office/drawing/2014/main" id="{1F6F7366-49D3-85E3-E30E-AA82B5F4E14D}"/>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00789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fontScale="90000"/>
          </a:bodyPr>
          <a:lstStyle/>
          <a:p>
            <a:r>
              <a:rPr lang="fi-FI" sz="4000" b="1" dirty="0">
                <a:solidFill>
                  <a:srgbClr val="395152"/>
                </a:solidFill>
                <a:latin typeface="Montserrat" panose="00000500000000000000" pitchFamily="2" charset="0"/>
                <a:cs typeface="Poppins" pitchFamily="2" charset="77"/>
              </a:rPr>
              <a:t>Ekosysteemitilinpito, miten se eroaa muusta ympäristötilinpidosta?</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200" y="1825625"/>
            <a:ext cx="5463988" cy="4351338"/>
          </a:xfrm>
        </p:spPr>
        <p:txBody>
          <a:bodyPr vert="horz" lIns="91440" tIns="45720" rIns="91440" bIns="45720" rtlCol="0" anchor="t">
            <a:normAutofit/>
          </a:bodyPr>
          <a:lstStyle/>
          <a:p>
            <a:r>
              <a:rPr lang="fi-FI" sz="2000" dirty="0">
                <a:solidFill>
                  <a:schemeClr val="tx1">
                    <a:lumMod val="85000"/>
                    <a:lumOff val="15000"/>
                  </a:schemeClr>
                </a:solidFill>
                <a:latin typeface="Montserrat"/>
              </a:rPr>
              <a:t>Tavoitteena on tuoda ekosysteemien (luontopääoman) merkitys kansantaloudelle ja ihmisten hyvinvoinnille osaksi kansantalouden tilinpitoa.</a:t>
            </a:r>
          </a:p>
          <a:p>
            <a:r>
              <a:rPr lang="fi-FI" sz="2000" dirty="0">
                <a:solidFill>
                  <a:schemeClr val="tx1">
                    <a:lumMod val="85000"/>
                    <a:lumOff val="15000"/>
                  </a:schemeClr>
                </a:solidFill>
                <a:latin typeface="Montserrat"/>
              </a:rPr>
              <a:t>Ekosysteemitilinpidon ytimessä ovat luonnonvarojen sijaan </a:t>
            </a:r>
            <a:r>
              <a:rPr lang="fi-FI" sz="2000" b="1" dirty="0">
                <a:solidFill>
                  <a:schemeClr val="tx1">
                    <a:lumMod val="85000"/>
                    <a:lumOff val="15000"/>
                  </a:schemeClr>
                </a:solidFill>
                <a:latin typeface="Montserrat"/>
              </a:rPr>
              <a:t>ekosysteemit</a:t>
            </a:r>
            <a:r>
              <a:rPr lang="fi-FI" sz="2000" dirty="0">
                <a:solidFill>
                  <a:schemeClr val="tx1">
                    <a:lumMod val="85000"/>
                    <a:lumOff val="15000"/>
                  </a:schemeClr>
                </a:solidFill>
                <a:latin typeface="Montserrat"/>
              </a:rPr>
              <a:t> </a:t>
            </a:r>
            <a:r>
              <a:rPr lang="fi-FI" sz="2000" b="1" dirty="0">
                <a:solidFill>
                  <a:schemeClr val="tx1">
                    <a:lumMod val="85000"/>
                    <a:lumOff val="15000"/>
                  </a:schemeClr>
                </a:solidFill>
                <a:latin typeface="Montserrat"/>
              </a:rPr>
              <a:t>ja niiden tuottamat palvelut. </a:t>
            </a:r>
          </a:p>
          <a:p>
            <a:r>
              <a:rPr lang="fi-FI" sz="2000" dirty="0">
                <a:solidFill>
                  <a:schemeClr val="tx1">
                    <a:lumMod val="85000"/>
                    <a:lumOff val="15000"/>
                  </a:schemeClr>
                </a:solidFill>
                <a:latin typeface="Montserrat"/>
              </a:rPr>
              <a:t>Ekosysteemitilinpidossa on </a:t>
            </a:r>
            <a:r>
              <a:rPr lang="fi-FI" sz="2000" b="1" dirty="0">
                <a:solidFill>
                  <a:schemeClr val="tx1">
                    <a:lumMod val="85000"/>
                    <a:lumOff val="15000"/>
                  </a:schemeClr>
                </a:solidFill>
                <a:latin typeface="Montserrat"/>
              </a:rPr>
              <a:t>spatiaalinen ulottuvuus</a:t>
            </a:r>
            <a:r>
              <a:rPr lang="fi-FI" sz="2000" dirty="0">
                <a:solidFill>
                  <a:schemeClr val="tx1">
                    <a:lumMod val="85000"/>
                    <a:lumOff val="15000"/>
                  </a:schemeClr>
                </a:solidFill>
                <a:latin typeface="Montserrat"/>
              </a:rPr>
              <a:t>, eli tilit voidaan esittää niin taulukkoina kuin karttaesityksinä.</a:t>
            </a:r>
          </a:p>
          <a:p>
            <a:pPr marL="0" indent="0">
              <a:buNone/>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2" name="Kuva 11" descr="Graafinen kuvaus ekosysteemitilinpidon toimintalogiikasta. Ekosysteemien laajuus ja tila vaikuttavat niiden kykyyn tuottaa ekosysteemipalveluita, joita ihmiset käyttävät ja hyödyntävät.">
            <a:extLst>
              <a:ext uri="{FF2B5EF4-FFF2-40B4-BE49-F238E27FC236}">
                <a16:creationId xmlns:a16="http://schemas.microsoft.com/office/drawing/2014/main" id="{D1876F69-9C82-4F6E-9349-ADC2A5011D4C}"/>
              </a:ext>
            </a:extLst>
          </p:cNvPr>
          <p:cNvPicPr>
            <a:picLocks noChangeAspect="1"/>
          </p:cNvPicPr>
          <p:nvPr/>
        </p:nvPicPr>
        <p:blipFill>
          <a:blip r:embed="rId6"/>
          <a:stretch>
            <a:fillRect/>
          </a:stretch>
        </p:blipFill>
        <p:spPr>
          <a:xfrm>
            <a:off x="6302188" y="1561405"/>
            <a:ext cx="5460454" cy="4430352"/>
          </a:xfrm>
          <a:prstGeom prst="rect">
            <a:avLst/>
          </a:prstGeom>
        </p:spPr>
      </p:pic>
      <p:sp>
        <p:nvSpPr>
          <p:cNvPr id="11" name="Tekstiruutu 10">
            <a:extLst>
              <a:ext uri="{FF2B5EF4-FFF2-40B4-BE49-F238E27FC236}">
                <a16:creationId xmlns:a16="http://schemas.microsoft.com/office/drawing/2014/main" id="{0D0A2DF3-AFFA-4537-83AE-F4DDCBD8D7D8}"/>
              </a:ext>
            </a:extLst>
          </p:cNvPr>
          <p:cNvSpPr txBox="1"/>
          <p:nvPr/>
        </p:nvSpPr>
        <p:spPr>
          <a:xfrm>
            <a:off x="10411021" y="1640959"/>
            <a:ext cx="4341894" cy="369332"/>
          </a:xfrm>
          <a:prstGeom prst="rect">
            <a:avLst/>
          </a:prstGeom>
          <a:noFill/>
        </p:spPr>
        <p:txBody>
          <a:bodyPr wrap="square" rtlCol="0">
            <a:spAutoFit/>
          </a:bodyPr>
          <a:lstStyle/>
          <a:p>
            <a:r>
              <a:rPr lang="fi-FI" u="sng" dirty="0">
                <a:solidFill>
                  <a:srgbClr val="4F8083"/>
                </a:solidFill>
                <a:latin typeface="Montserrat" panose="00000500000000000000" pitchFamily="2" charset="0"/>
              </a:rPr>
              <a:t>Lähde: </a:t>
            </a:r>
            <a:r>
              <a:rPr lang="fi-FI" u="sng" dirty="0">
                <a:solidFill>
                  <a:srgbClr val="4F8083"/>
                </a:solidFill>
                <a:latin typeface="Montserrat" panose="00000500000000000000" pitchFamily="2" charset="0"/>
                <a:hlinkClick r:id="rId7"/>
              </a:rPr>
              <a:t>YK</a:t>
            </a:r>
            <a:endParaRPr lang="fi-FI" dirty="0">
              <a:latin typeface="Montserrat" panose="00000500000000000000" pitchFamily="2" charset="0"/>
            </a:endParaRPr>
          </a:p>
        </p:txBody>
      </p:sp>
    </p:spTree>
    <p:extLst>
      <p:ext uri="{BB962C8B-B14F-4D97-AF65-F5344CB8AC3E}">
        <p14:creationId xmlns:p14="http://schemas.microsoft.com/office/powerpoint/2010/main" val="411778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Ekosysteemitilinpidon kansainvälinen tilastostandardi</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200" y="1825625"/>
            <a:ext cx="5463988" cy="4351338"/>
          </a:xfrm>
        </p:spPr>
        <p:txBody>
          <a:bodyPr vert="horz" lIns="91440" tIns="45720" rIns="91440" bIns="45720" rtlCol="0" anchor="t">
            <a:normAutofit/>
          </a:bodyPr>
          <a:lstStyle/>
          <a:p>
            <a:r>
              <a:rPr lang="fi-FI" sz="2000" dirty="0">
                <a:solidFill>
                  <a:schemeClr val="tx1">
                    <a:lumMod val="85000"/>
                    <a:lumOff val="15000"/>
                  </a:schemeClr>
                </a:solidFill>
                <a:latin typeface="Montserrat"/>
              </a:rPr>
              <a:t>YK:n tilastokomitea hyväksyi biofysikaaliset ydintilit kansainväliseksi SEEA-EA tilastostandardiksi maaliskuussa 2021.​</a:t>
            </a:r>
          </a:p>
          <a:p>
            <a:r>
              <a:rPr lang="fi-FI" sz="2000" dirty="0">
                <a:solidFill>
                  <a:schemeClr val="tx1">
                    <a:lumMod val="85000"/>
                    <a:lumOff val="15000"/>
                  </a:schemeClr>
                </a:solidFill>
                <a:latin typeface="Montserrat"/>
              </a:rPr>
              <a:t>SYKE osallistui aktiivisesti kansainväliseen arviointiprosessiin 2020-21.​</a:t>
            </a:r>
          </a:p>
          <a:p>
            <a:r>
              <a:rPr lang="fi-FI" sz="2000" dirty="0">
                <a:solidFill>
                  <a:schemeClr val="tx1">
                    <a:lumMod val="85000"/>
                    <a:lumOff val="15000"/>
                  </a:schemeClr>
                </a:solidFill>
                <a:latin typeface="Montserrat"/>
              </a:rPr>
              <a:t>Tilastostandardi on suositus tilastojen tekemisestä yhtenäisillä käsitteillä, määritelmillä, luokituksilla ja tilien/tilastojen välisillä yhteyksillä. ​</a:t>
            </a:r>
          </a:p>
          <a:p>
            <a:r>
              <a:rPr lang="fi-FI" sz="2000" dirty="0">
                <a:solidFill>
                  <a:schemeClr val="tx1">
                    <a:lumMod val="85000"/>
                    <a:lumOff val="15000"/>
                  </a:schemeClr>
                </a:solidFill>
                <a:latin typeface="Montserrat"/>
              </a:rPr>
              <a:t>Standardi ei velvoita tekemään tilastoja, mutta tukee niiden saattamista lakisääteisiksi.​</a:t>
            </a:r>
            <a:endParaRPr lang="fi-FI" sz="2000" b="1" dirty="0">
              <a:solidFill>
                <a:schemeClr val="tx1">
                  <a:lumMod val="85000"/>
                  <a:lumOff val="15000"/>
                </a:schemeClr>
              </a:solidFill>
              <a:latin typeface="Montserrat" pitchFamily="2" charset="77"/>
            </a:endParaRPr>
          </a:p>
          <a:p>
            <a:pPr marL="0" indent="0">
              <a:buNone/>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026" name="Picture 2" descr="YK:n ekosysteemitilinpidon tilastostandardin kansikuva">
            <a:extLst>
              <a:ext uri="{FF2B5EF4-FFF2-40B4-BE49-F238E27FC236}">
                <a16:creationId xmlns:a16="http://schemas.microsoft.com/office/drawing/2014/main" id="{AAD486B9-76F5-4823-BF59-275A80BC8D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280" y="1831216"/>
            <a:ext cx="2808807" cy="362540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0D0A2DF3-AFFA-4537-83AE-F4DDCBD8D7D8}"/>
              </a:ext>
            </a:extLst>
          </p:cNvPr>
          <p:cNvSpPr txBox="1"/>
          <p:nvPr/>
        </p:nvSpPr>
        <p:spPr>
          <a:xfrm>
            <a:off x="6904233" y="5483566"/>
            <a:ext cx="4341894" cy="646331"/>
          </a:xfrm>
          <a:prstGeom prst="rect">
            <a:avLst/>
          </a:prstGeom>
          <a:noFill/>
        </p:spPr>
        <p:txBody>
          <a:bodyPr wrap="square" rtlCol="0">
            <a:spAutoFit/>
          </a:bodyPr>
          <a:lstStyle/>
          <a:p>
            <a:r>
              <a:rPr lang="fi-FI" b="0" i="0" u="sng" strike="noStrike" dirty="0">
                <a:solidFill>
                  <a:srgbClr val="4F8083"/>
                </a:solidFill>
                <a:effectLst/>
                <a:latin typeface="Montserrat" panose="00000500000000000000" pitchFamily="2" charset="0"/>
                <a:hlinkClick r:id="rId7"/>
              </a:rPr>
              <a:t>Lähde: YK:n ekosysteemitilinpidon tilastostandardi 2021. </a:t>
            </a:r>
            <a:endParaRPr lang="fi-FI" dirty="0">
              <a:latin typeface="Montserrat" panose="00000500000000000000" pitchFamily="2" charset="0"/>
            </a:endParaRPr>
          </a:p>
        </p:txBody>
      </p:sp>
    </p:spTree>
    <p:extLst>
      <p:ext uri="{BB962C8B-B14F-4D97-AF65-F5344CB8AC3E}">
        <p14:creationId xmlns:p14="http://schemas.microsoft.com/office/powerpoint/2010/main" val="318187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696352" y="365125"/>
            <a:ext cx="11585295" cy="1325563"/>
          </a:xfrm>
        </p:spPr>
        <p:txBody>
          <a:bodyPr>
            <a:normAutofit/>
          </a:bodyPr>
          <a:lstStyle/>
          <a:p>
            <a:r>
              <a:rPr lang="fi-FI" sz="4000" b="1" dirty="0">
                <a:solidFill>
                  <a:srgbClr val="395152"/>
                </a:solidFill>
                <a:latin typeface="Montserrat" panose="00000500000000000000" pitchFamily="2" charset="0"/>
                <a:cs typeface="Poppins" pitchFamily="2" charset="77"/>
              </a:rPr>
              <a:t>Ekosysteemitilinpidon viitekehys SEEA-EA</a:t>
            </a:r>
          </a:p>
        </p:txBody>
      </p:sp>
      <p:pic>
        <p:nvPicPr>
          <p:cNvPr id="2050" name="Picture 2" descr="Ekosysteemitilinpito infograafina, josta näkee varantotilit sekä virtaustilit, jotka voidaan jakaa ydintileihin ekosysteemien laajuus, ekosysteemien tila, ekosysteemipalveluiden tarjonta ja käyttö fysikaalisin ja rahallisin yksiköin, sekä ekosysteemien varallisuustili. Lisäksi näkyy temaattiset tilit, joita ovat luonnon monimuotoisuus, ilmastonmuutos, meri ja urbaani.">
            <a:extLst>
              <a:ext uri="{FF2B5EF4-FFF2-40B4-BE49-F238E27FC236}">
                <a16:creationId xmlns:a16="http://schemas.microsoft.com/office/drawing/2014/main" id="{00A9F6F2-5EA0-4063-8B4D-EC9441FC2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68" y="1382378"/>
            <a:ext cx="8148919" cy="4688216"/>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descr="Infograafin selite. Ekosysteemien laajuus, tila ja ekosysteemipalveluiden tarjonta ja käyttö fysikaalisin suurein on hyväksytty kansainväliseksi standardiksi. Sen sijaan rahamääräiset ekosysteemipalveluiden tarjonta ja käyttö sekä ekosysteemien varallisuustili on hyväksytty vain suositukseksi ja ovat tällä hetkellä tilastostandardin ulkopuolella.">
            <a:extLst>
              <a:ext uri="{FF2B5EF4-FFF2-40B4-BE49-F238E27FC236}">
                <a16:creationId xmlns:a16="http://schemas.microsoft.com/office/drawing/2014/main" id="{0E33961B-E50C-4D85-9099-24AEDBEFCB49}"/>
              </a:ext>
            </a:extLst>
          </p:cNvPr>
          <p:cNvPicPr>
            <a:picLocks noChangeAspect="1"/>
          </p:cNvPicPr>
          <p:nvPr/>
        </p:nvPicPr>
        <p:blipFill>
          <a:blip r:embed="rId3"/>
          <a:stretch>
            <a:fillRect/>
          </a:stretch>
        </p:blipFill>
        <p:spPr>
          <a:xfrm>
            <a:off x="1674787" y="5852611"/>
            <a:ext cx="5097358" cy="650353"/>
          </a:xfrm>
          <a:prstGeom prst="rect">
            <a:avLst/>
          </a:prstGeom>
        </p:spPr>
      </p:pic>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101610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EUROSTAT </a:t>
            </a:r>
            <a:r>
              <a:rPr lang="fi-FI" sz="4000" b="1" dirty="0" err="1">
                <a:solidFill>
                  <a:srgbClr val="395152"/>
                </a:solidFill>
                <a:latin typeface="Montserrat" panose="00000500000000000000" pitchFamily="2" charset="0"/>
                <a:cs typeface="Poppins" pitchFamily="2" charset="77"/>
              </a:rPr>
              <a:t>Ecosystem</a:t>
            </a:r>
            <a:r>
              <a:rPr lang="fi-FI" sz="4000" b="1" dirty="0">
                <a:solidFill>
                  <a:srgbClr val="395152"/>
                </a:solidFill>
                <a:latin typeface="Montserrat" panose="00000500000000000000" pitchFamily="2" charset="0"/>
                <a:cs typeface="Poppins" pitchFamily="2" charset="77"/>
              </a:rPr>
              <a:t> Accounting </a:t>
            </a:r>
            <a:r>
              <a:rPr lang="fi-FI" sz="4000" b="1" dirty="0" err="1">
                <a:solidFill>
                  <a:srgbClr val="395152"/>
                </a:solidFill>
                <a:latin typeface="Montserrat" panose="00000500000000000000" pitchFamily="2" charset="0"/>
                <a:cs typeface="Poppins" pitchFamily="2" charset="77"/>
              </a:rPr>
              <a:t>Task</a:t>
            </a:r>
            <a:r>
              <a:rPr lang="fi-FI" sz="4000" b="1" dirty="0">
                <a:solidFill>
                  <a:srgbClr val="395152"/>
                </a:solidFill>
                <a:latin typeface="Montserrat" panose="00000500000000000000" pitchFamily="2" charset="0"/>
                <a:cs typeface="Poppins" pitchFamily="2" charset="77"/>
              </a:rPr>
              <a:t> </a:t>
            </a:r>
            <a:r>
              <a:rPr lang="fi-FI" sz="4000" b="1" dirty="0" err="1">
                <a:solidFill>
                  <a:srgbClr val="395152"/>
                </a:solidFill>
                <a:latin typeface="Montserrat" panose="00000500000000000000" pitchFamily="2" charset="0"/>
                <a:cs typeface="Poppins" pitchFamily="2" charset="77"/>
              </a:rPr>
              <a:t>Force</a:t>
            </a:r>
            <a:r>
              <a:rPr lang="fi-FI" sz="4000" b="1" dirty="0">
                <a:solidFill>
                  <a:srgbClr val="395152"/>
                </a:solidFill>
                <a:latin typeface="Montserrat" panose="00000500000000000000" pitchFamily="2" charset="0"/>
                <a:cs typeface="Poppins" pitchFamily="2" charset="77"/>
              </a:rPr>
              <a:t>​</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200" y="1825625"/>
            <a:ext cx="9776012" cy="4351338"/>
          </a:xfrm>
        </p:spPr>
        <p:txBody>
          <a:bodyPr vert="horz" lIns="91440" tIns="45720" rIns="91440" bIns="45720" rtlCol="0" anchor="t">
            <a:noAutofit/>
          </a:bodyPr>
          <a:lstStyle/>
          <a:p>
            <a:r>
              <a:rPr lang="fi-FI" sz="2000" dirty="0">
                <a:solidFill>
                  <a:schemeClr val="tx1">
                    <a:lumMod val="85000"/>
                    <a:lumOff val="15000"/>
                  </a:schemeClr>
                </a:solidFill>
                <a:latin typeface="Montserrat"/>
              </a:rPr>
              <a:t>Asetettu 05/2021. Suomen edustajana SYKE (Pekka Hurskainen)</a:t>
            </a:r>
          </a:p>
          <a:p>
            <a:r>
              <a:rPr lang="fi-FI" sz="2000" dirty="0">
                <a:solidFill>
                  <a:schemeClr val="tx1">
                    <a:lumMod val="85000"/>
                    <a:lumOff val="15000"/>
                  </a:schemeClr>
                </a:solidFill>
                <a:latin typeface="Montserrat"/>
              </a:rPr>
              <a:t>Kymmenes kokous pidetään 21-22. kesäkuuta 2022 </a:t>
            </a:r>
          </a:p>
          <a:p>
            <a:r>
              <a:rPr lang="fi-FI" sz="2000" dirty="0">
                <a:solidFill>
                  <a:schemeClr val="tx1">
                    <a:lumMod val="85000"/>
                    <a:lumOff val="15000"/>
                  </a:schemeClr>
                </a:solidFill>
                <a:latin typeface="Montserrat"/>
              </a:rPr>
              <a:t>Tehtävät: </a:t>
            </a:r>
          </a:p>
          <a:p>
            <a:pPr marL="457200" indent="-457200">
              <a:buFont typeface="+mj-lt"/>
              <a:buAutoNum type="arabicPeriod"/>
            </a:pPr>
            <a:r>
              <a:rPr lang="fi-FI" sz="2000" dirty="0">
                <a:solidFill>
                  <a:schemeClr val="tx1">
                    <a:lumMod val="85000"/>
                    <a:lumOff val="15000"/>
                  </a:schemeClr>
                </a:solidFill>
                <a:latin typeface="Montserrat" pitchFamily="2" charset="77"/>
              </a:rPr>
              <a:t>avustaa ja tarjota teknistä sekä metodologista tukea Eurostatille ekosysteemitilinpidon käytännön ohjeistuksen laatimisessa</a:t>
            </a:r>
          </a:p>
          <a:p>
            <a:pPr marL="457200" indent="-457200">
              <a:buFont typeface="+mj-lt"/>
              <a:buAutoNum type="arabicPeriod"/>
            </a:pPr>
            <a:r>
              <a:rPr lang="fi-FI" sz="2000" dirty="0">
                <a:solidFill>
                  <a:schemeClr val="tx1">
                    <a:lumMod val="85000"/>
                    <a:lumOff val="15000"/>
                  </a:schemeClr>
                </a:solidFill>
                <a:latin typeface="Montserrat" pitchFamily="2" charset="77"/>
              </a:rPr>
              <a:t>yhteistyö ja koordinointi jäsenmaiden ja EU:n välillä koskien parhaita käytäntöjä tilinpitoon liittyen </a:t>
            </a:r>
          </a:p>
          <a:p>
            <a:pPr marL="457200" indent="-457200">
              <a:buFont typeface="+mj-lt"/>
              <a:buAutoNum type="arabicPeriod"/>
            </a:pPr>
            <a:r>
              <a:rPr lang="fi-FI" sz="2000" dirty="0">
                <a:solidFill>
                  <a:schemeClr val="tx1">
                    <a:lumMod val="85000"/>
                    <a:lumOff val="15000"/>
                  </a:schemeClr>
                </a:solidFill>
                <a:latin typeface="Montserrat" pitchFamily="2" charset="77"/>
              </a:rPr>
              <a:t>tukea Eurostatia ekosysteemitilinpidon työkalujen kehittämisessä </a:t>
            </a:r>
          </a:p>
          <a:p>
            <a:pPr marL="457200" indent="-457200">
              <a:buFont typeface="+mj-lt"/>
              <a:buAutoNum type="arabicPeriod"/>
            </a:pPr>
            <a:r>
              <a:rPr lang="fi-FI" sz="2000" dirty="0">
                <a:solidFill>
                  <a:schemeClr val="tx1">
                    <a:lumMod val="85000"/>
                    <a:lumOff val="15000"/>
                  </a:schemeClr>
                </a:solidFill>
                <a:latin typeface="Montserrat" pitchFamily="2" charset="77"/>
              </a:rPr>
              <a:t>tukea Eurostatia täytäntöönpanosäädösten valmistelussa ja </a:t>
            </a:r>
          </a:p>
          <a:p>
            <a:pPr marL="457200" indent="-457200">
              <a:buFont typeface="+mj-lt"/>
              <a:buAutoNum type="arabicPeriod"/>
            </a:pPr>
            <a:r>
              <a:rPr lang="fi-FI" sz="2000" dirty="0">
                <a:solidFill>
                  <a:schemeClr val="tx1">
                    <a:lumMod val="85000"/>
                    <a:lumOff val="15000"/>
                  </a:schemeClr>
                </a:solidFill>
                <a:latin typeface="Montserrat" pitchFamily="2" charset="77"/>
              </a:rPr>
              <a:t>tukea Eurostatia ekosysteemitilinpitoa koskevien lainsäädäntöehdotusten, poliittisten aloitteiden ja delegoitujen säädösten valmistelussa.</a:t>
            </a:r>
          </a:p>
          <a:p>
            <a:pPr marL="457200" indent="-457200">
              <a:buFont typeface="+mj-lt"/>
              <a:buAutoNum type="arabicPeriod"/>
            </a:pP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00032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8A8B515-EDCD-274D-8CE1-7CFFF2D722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6" name="Kuva 5">
            <a:extLst>
              <a:ext uri="{FF2B5EF4-FFF2-40B4-BE49-F238E27FC236}">
                <a16:creationId xmlns:a16="http://schemas.microsoft.com/office/drawing/2014/main" id="{46820FB9-6EBF-F94B-A0EC-0CF70783AF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sp>
        <p:nvSpPr>
          <p:cNvPr id="7" name="Otsikko 1">
            <a:extLst>
              <a:ext uri="{FF2B5EF4-FFF2-40B4-BE49-F238E27FC236}">
                <a16:creationId xmlns:a16="http://schemas.microsoft.com/office/drawing/2014/main" id="{2CB8352C-D077-9D4C-A648-96629D3211A9}"/>
              </a:ext>
            </a:extLst>
          </p:cNvPr>
          <p:cNvSpPr>
            <a:spLocks noGrp="1"/>
          </p:cNvSpPr>
          <p:nvPr>
            <p:ph type="title"/>
          </p:nvPr>
        </p:nvSpPr>
        <p:spPr>
          <a:xfrm>
            <a:off x="839788" y="365125"/>
            <a:ext cx="9231864" cy="1325563"/>
          </a:xfrm>
        </p:spPr>
        <p:txBody>
          <a:bodyPr>
            <a:normAutofit/>
          </a:bodyPr>
          <a:lstStyle/>
          <a:p>
            <a:r>
              <a:rPr lang="fi-FI" sz="4000" b="1" dirty="0">
                <a:solidFill>
                  <a:srgbClr val="395152"/>
                </a:solidFill>
                <a:latin typeface="Montserrat" panose="00000500000000000000" pitchFamily="2" charset="0"/>
                <a:cs typeface="Poppins" pitchFamily="2" charset="77"/>
              </a:rPr>
              <a:t>EU tilastoasetuksen EU 691/2011 muutos​</a:t>
            </a:r>
          </a:p>
        </p:txBody>
      </p:sp>
      <p:sp>
        <p:nvSpPr>
          <p:cNvPr id="4" name="Sisällön paikkamerkki 3">
            <a:extLst>
              <a:ext uri="{FF2B5EF4-FFF2-40B4-BE49-F238E27FC236}">
                <a16:creationId xmlns:a16="http://schemas.microsoft.com/office/drawing/2014/main" id="{E5E15F62-C979-5341-A54A-22336498AF2D}"/>
              </a:ext>
            </a:extLst>
          </p:cNvPr>
          <p:cNvSpPr>
            <a:spLocks noGrp="1"/>
          </p:cNvSpPr>
          <p:nvPr>
            <p:ph idx="1"/>
          </p:nvPr>
        </p:nvSpPr>
        <p:spPr>
          <a:xfrm>
            <a:off x="838200" y="1825625"/>
            <a:ext cx="9776012" cy="4351338"/>
          </a:xfrm>
        </p:spPr>
        <p:txBody>
          <a:bodyPr vert="horz" lIns="91440" tIns="45720" rIns="91440" bIns="45720" rtlCol="0" anchor="t">
            <a:noAutofit/>
          </a:bodyPr>
          <a:lstStyle/>
          <a:p>
            <a:r>
              <a:rPr lang="fi-FI" sz="2000" dirty="0">
                <a:solidFill>
                  <a:schemeClr val="tx1">
                    <a:lumMod val="85000"/>
                    <a:lumOff val="15000"/>
                  </a:schemeClr>
                </a:solidFill>
                <a:latin typeface="Montserrat"/>
                <a:hlinkClick r:id="rId4"/>
              </a:rPr>
              <a:t>Alkuperäinen ympäristötilinpidon tilastoasetus </a:t>
            </a:r>
            <a:r>
              <a:rPr lang="fi-FI" sz="2000" dirty="0">
                <a:solidFill>
                  <a:schemeClr val="tx1">
                    <a:lumMod val="85000"/>
                    <a:lumOff val="15000"/>
                  </a:schemeClr>
                </a:solidFill>
                <a:latin typeface="Montserrat"/>
              </a:rPr>
              <a:t>EU 691/2011​</a:t>
            </a:r>
          </a:p>
          <a:p>
            <a:r>
              <a:rPr lang="fi-FI" sz="2000" dirty="0">
                <a:solidFill>
                  <a:schemeClr val="tx1">
                    <a:lumMod val="85000"/>
                    <a:lumOff val="15000"/>
                  </a:schemeClr>
                </a:solidFill>
                <a:latin typeface="Montserrat"/>
              </a:rPr>
              <a:t>Asetukseen ehdotetaan kolmea uutta moduulia: metsä-, ympäristötuet- ja ekosysteemitilinpito.​</a:t>
            </a:r>
          </a:p>
          <a:p>
            <a:r>
              <a:rPr lang="fi-FI" sz="2000" dirty="0">
                <a:solidFill>
                  <a:schemeClr val="tx1">
                    <a:lumMod val="85000"/>
                    <a:lumOff val="15000"/>
                  </a:schemeClr>
                </a:solidFill>
                <a:latin typeface="Montserrat"/>
              </a:rPr>
              <a:t>Tilastoasetusmuutosta valmistellut 2021-22 Eurostat yhdessä </a:t>
            </a:r>
            <a:r>
              <a:rPr lang="fi-FI" sz="2000" dirty="0" err="1">
                <a:solidFill>
                  <a:schemeClr val="tx1">
                    <a:lumMod val="85000"/>
                    <a:lumOff val="15000"/>
                  </a:schemeClr>
                </a:solidFill>
                <a:latin typeface="Montserrat"/>
              </a:rPr>
              <a:t>Ecosystem</a:t>
            </a:r>
            <a:r>
              <a:rPr lang="fi-FI" sz="2000" dirty="0">
                <a:solidFill>
                  <a:schemeClr val="tx1">
                    <a:lumMod val="85000"/>
                    <a:lumOff val="15000"/>
                  </a:schemeClr>
                </a:solidFill>
                <a:latin typeface="Montserrat"/>
              </a:rPr>
              <a:t> Accounting </a:t>
            </a:r>
            <a:r>
              <a:rPr lang="fi-FI" sz="2000" dirty="0" err="1">
                <a:solidFill>
                  <a:schemeClr val="tx1">
                    <a:lumMod val="85000"/>
                    <a:lumOff val="15000"/>
                  </a:schemeClr>
                </a:solidFill>
                <a:latin typeface="Montserrat"/>
              </a:rPr>
              <a:t>Task</a:t>
            </a:r>
            <a:r>
              <a:rPr lang="fi-FI" sz="2000" dirty="0">
                <a:solidFill>
                  <a:schemeClr val="tx1">
                    <a:lumMod val="85000"/>
                    <a:lumOff val="15000"/>
                  </a:schemeClr>
                </a:solidFill>
                <a:latin typeface="Montserrat"/>
              </a:rPr>
              <a:t> </a:t>
            </a:r>
            <a:r>
              <a:rPr lang="fi-FI" sz="2000" dirty="0" err="1">
                <a:solidFill>
                  <a:schemeClr val="tx1">
                    <a:lumMod val="85000"/>
                    <a:lumOff val="15000"/>
                  </a:schemeClr>
                </a:solidFill>
                <a:latin typeface="Montserrat"/>
              </a:rPr>
              <a:t>Force:n</a:t>
            </a:r>
            <a:r>
              <a:rPr lang="fi-FI" sz="2000" dirty="0">
                <a:solidFill>
                  <a:schemeClr val="tx1">
                    <a:lumMod val="85000"/>
                    <a:lumOff val="15000"/>
                  </a:schemeClr>
                </a:solidFill>
                <a:latin typeface="Montserrat"/>
              </a:rPr>
              <a:t> kanssa​</a:t>
            </a:r>
          </a:p>
          <a:p>
            <a:r>
              <a:rPr lang="fi-FI" sz="2000" dirty="0">
                <a:solidFill>
                  <a:schemeClr val="tx1">
                    <a:lumMod val="85000"/>
                    <a:lumOff val="15000"/>
                  </a:schemeClr>
                </a:solidFill>
                <a:latin typeface="Montserrat"/>
              </a:rPr>
              <a:t>Ehdotuksessa määritellään mm. ekosysteemityypit, kuntoindikaattorit, ja es-palvelut, joista raportointi velvoittavat EU:n jäsenmaita​</a:t>
            </a:r>
          </a:p>
          <a:p>
            <a:r>
              <a:rPr lang="fi-FI" sz="2000" dirty="0">
                <a:solidFill>
                  <a:schemeClr val="tx1">
                    <a:lumMod val="85000"/>
                    <a:lumOff val="15000"/>
                  </a:schemeClr>
                </a:solidFill>
                <a:latin typeface="Montserrat"/>
              </a:rPr>
              <a:t>Ensimmäinen raportointi: 2026, referenssitaso 2024​</a:t>
            </a:r>
          </a:p>
          <a:p>
            <a:r>
              <a:rPr lang="fi-FI" sz="2000" dirty="0">
                <a:solidFill>
                  <a:schemeClr val="tx1">
                    <a:lumMod val="85000"/>
                    <a:lumOff val="15000"/>
                  </a:schemeClr>
                </a:solidFill>
                <a:latin typeface="Montserrat"/>
              </a:rPr>
              <a:t>Rahamääräiset tilit mainitaan asetuksessa, mutta ei raportointiaikaa (</a:t>
            </a:r>
            <a:r>
              <a:rPr lang="fi-FI" sz="2000" dirty="0" err="1">
                <a:solidFill>
                  <a:schemeClr val="tx1">
                    <a:lumMod val="85000"/>
                    <a:lumOff val="15000"/>
                  </a:schemeClr>
                </a:solidFill>
                <a:latin typeface="Montserrat"/>
              </a:rPr>
              <a:t>Delegated</a:t>
            </a:r>
            <a:r>
              <a:rPr lang="fi-FI" sz="2000" dirty="0">
                <a:solidFill>
                  <a:schemeClr val="tx1">
                    <a:lumMod val="85000"/>
                    <a:lumOff val="15000"/>
                  </a:schemeClr>
                </a:solidFill>
                <a:latin typeface="Montserrat"/>
              </a:rPr>
              <a:t> Act myöhemmin)​</a:t>
            </a:r>
          </a:p>
          <a:p>
            <a:r>
              <a:rPr lang="fi-FI" sz="2000" dirty="0">
                <a:solidFill>
                  <a:schemeClr val="tx1">
                    <a:lumMod val="85000"/>
                    <a:lumOff val="15000"/>
                  </a:schemeClr>
                </a:solidFill>
                <a:latin typeface="Montserrat"/>
              </a:rPr>
              <a:t>Raportointisykli: Laajuus ja tila joka 3. vuosi, es-palvelujen tarjonta ja käyttö vuosittain</a:t>
            </a:r>
            <a:endParaRPr lang="fi-FI" sz="2000" b="1" dirty="0">
              <a:solidFill>
                <a:schemeClr val="tx1">
                  <a:lumMod val="85000"/>
                  <a:lumOff val="15000"/>
                </a:schemeClr>
              </a:solidFill>
              <a:latin typeface="Montserrat" pitchFamily="2" charset="77"/>
            </a:endParaRPr>
          </a:p>
        </p:txBody>
      </p:sp>
      <p:pic>
        <p:nvPicPr>
          <p:cNvPr id="8" name="Kuva 7">
            <a:extLst>
              <a:ext uri="{FF2B5EF4-FFF2-40B4-BE49-F238E27FC236}">
                <a16:creationId xmlns:a16="http://schemas.microsoft.com/office/drawing/2014/main" id="{21EC7D06-E22C-4424-8AF8-E7410CC7C6B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9" name="Kuva 8">
            <a:extLst>
              <a:ext uri="{FF2B5EF4-FFF2-40B4-BE49-F238E27FC236}">
                <a16:creationId xmlns:a16="http://schemas.microsoft.com/office/drawing/2014/main" id="{6655A6C4-9922-49E9-8F59-9A5BF8E59D0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1F6F7366-49D3-85E3-E30E-AA82B5F4E14D}"/>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231754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FD675967-3F0B-F740-B419-4901DD89BBF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Montserrat" panose="00000500000000000000" pitchFamily="2" charset="0"/>
                <a:cs typeface="Poppins" pitchFamily="2" charset="77"/>
              </a:rPr>
              <a:t>Tilastoasetuksen velvoitteet</a:t>
            </a:r>
          </a:p>
        </p:txBody>
      </p:sp>
      <p:sp>
        <p:nvSpPr>
          <p:cNvPr id="5" name="Sisällön paikkamerkki 4">
            <a:extLst>
              <a:ext uri="{FF2B5EF4-FFF2-40B4-BE49-F238E27FC236}">
                <a16:creationId xmlns:a16="http://schemas.microsoft.com/office/drawing/2014/main" id="{A6DAF69D-DAE4-D640-AA9E-C487B7E7FB81}"/>
              </a:ext>
            </a:extLst>
          </p:cNvPr>
          <p:cNvSpPr>
            <a:spLocks noGrp="1"/>
          </p:cNvSpPr>
          <p:nvPr>
            <p:ph sz="half" idx="1"/>
          </p:nvPr>
        </p:nvSpPr>
        <p:spPr>
          <a:xfrm>
            <a:off x="838200" y="1336739"/>
            <a:ext cx="5181600" cy="4351338"/>
          </a:xfrm>
        </p:spPr>
        <p:txBody>
          <a:bodyPr>
            <a:normAutofit/>
          </a:bodyPr>
          <a:lstStyle/>
          <a:p>
            <a:r>
              <a:rPr lang="fi-FI" sz="2000" dirty="0">
                <a:solidFill>
                  <a:schemeClr val="tx1">
                    <a:lumMod val="85000"/>
                    <a:lumOff val="15000"/>
                  </a:schemeClr>
                </a:solidFill>
                <a:latin typeface="Montserrat" pitchFamily="2" charset="77"/>
              </a:rPr>
              <a:t>Ekosysteemien laajuus</a:t>
            </a:r>
          </a:p>
        </p:txBody>
      </p:sp>
      <p:graphicFrame>
        <p:nvGraphicFramePr>
          <p:cNvPr id="17" name="Taulukko 6">
            <a:extLst>
              <a:ext uri="{FF2B5EF4-FFF2-40B4-BE49-F238E27FC236}">
                <a16:creationId xmlns:a16="http://schemas.microsoft.com/office/drawing/2014/main" id="{06586702-8CF3-4AB6-ADB5-B8BFADB92680}"/>
              </a:ext>
            </a:extLst>
          </p:cNvPr>
          <p:cNvGraphicFramePr>
            <a:graphicFrameLocks noGrp="1"/>
          </p:cNvGraphicFramePr>
          <p:nvPr>
            <p:extLst>
              <p:ext uri="{D42A27DB-BD31-4B8C-83A1-F6EECF244321}">
                <p14:modId xmlns:p14="http://schemas.microsoft.com/office/powerpoint/2010/main" val="2389056586"/>
              </p:ext>
            </p:extLst>
          </p:nvPr>
        </p:nvGraphicFramePr>
        <p:xfrm>
          <a:off x="838201" y="1737620"/>
          <a:ext cx="4755776" cy="4607760"/>
        </p:xfrm>
        <a:graphic>
          <a:graphicData uri="http://schemas.openxmlformats.org/drawingml/2006/table">
            <a:tbl>
              <a:tblPr firstRow="1" bandRow="1">
                <a:tableStyleId>{5940675A-B579-460E-94D1-54222C63F5DA}</a:tableStyleId>
              </a:tblPr>
              <a:tblGrid>
                <a:gridCol w="981546">
                  <a:extLst>
                    <a:ext uri="{9D8B030D-6E8A-4147-A177-3AD203B41FA5}">
                      <a16:colId xmlns:a16="http://schemas.microsoft.com/office/drawing/2014/main" val="4034890471"/>
                    </a:ext>
                  </a:extLst>
                </a:gridCol>
                <a:gridCol w="3774230">
                  <a:extLst>
                    <a:ext uri="{9D8B030D-6E8A-4147-A177-3AD203B41FA5}">
                      <a16:colId xmlns:a16="http://schemas.microsoft.com/office/drawing/2014/main" val="400209061"/>
                    </a:ext>
                  </a:extLst>
                </a:gridCol>
              </a:tblGrid>
              <a:tr h="0">
                <a:tc>
                  <a:txBody>
                    <a:bodyPr/>
                    <a:lstStyle/>
                    <a:p>
                      <a:r>
                        <a:rPr lang="fi-FI" sz="1100" b="1" dirty="0" err="1">
                          <a:latin typeface="Montserrat" panose="00000500000000000000" pitchFamily="2" charset="0"/>
                        </a:rPr>
                        <a:t>Category</a:t>
                      </a:r>
                      <a:endParaRPr lang="fi-FI" sz="1100" b="1" dirty="0">
                        <a:latin typeface="Montserrat" panose="00000500000000000000" pitchFamily="2" charset="0"/>
                      </a:endParaRPr>
                    </a:p>
                  </a:txBody>
                  <a:tcPr marL="108000" marR="108000" marT="72000" marB="72000"/>
                </a:tc>
                <a:tc>
                  <a:txBody>
                    <a:bodyPr/>
                    <a:lstStyle/>
                    <a:p>
                      <a:r>
                        <a:rPr lang="fi-FI" sz="1100" b="1" dirty="0" err="1">
                          <a:latin typeface="Montserrat" panose="00000500000000000000" pitchFamily="2" charset="0"/>
                        </a:rPr>
                        <a:t>Name</a:t>
                      </a:r>
                      <a:r>
                        <a:rPr lang="fi-FI" sz="1100" b="1" dirty="0">
                          <a:latin typeface="Montserrat" panose="00000500000000000000" pitchFamily="2" charset="0"/>
                        </a:rPr>
                        <a:t> of </a:t>
                      </a:r>
                      <a:r>
                        <a:rPr lang="fi-FI" sz="1100" b="1" dirty="0" err="1">
                          <a:latin typeface="Montserrat" panose="00000500000000000000" pitchFamily="2" charset="0"/>
                        </a:rPr>
                        <a:t>ecosystem</a:t>
                      </a:r>
                      <a:r>
                        <a:rPr lang="fi-FI" sz="1100" b="1" dirty="0">
                          <a:latin typeface="Montserrat" panose="00000500000000000000" pitchFamily="2" charset="0"/>
                        </a:rPr>
                        <a:t> </a:t>
                      </a:r>
                      <a:r>
                        <a:rPr lang="fi-FI" sz="1100" b="1" dirty="0" err="1">
                          <a:latin typeface="Montserrat" panose="00000500000000000000" pitchFamily="2" charset="0"/>
                        </a:rPr>
                        <a:t>type</a:t>
                      </a:r>
                      <a:endParaRPr lang="fi-FI" sz="1100" b="1" dirty="0">
                        <a:latin typeface="Montserrat" panose="00000500000000000000" pitchFamily="2" charset="0"/>
                      </a:endParaRPr>
                    </a:p>
                  </a:txBody>
                  <a:tcPr marL="108000" marR="108000" marT="72000" marB="72000"/>
                </a:tc>
                <a:extLst>
                  <a:ext uri="{0D108BD9-81ED-4DB2-BD59-A6C34878D82A}">
                    <a16:rowId xmlns:a16="http://schemas.microsoft.com/office/drawing/2014/main" val="1057736772"/>
                  </a:ext>
                </a:extLst>
              </a:tr>
              <a:tr h="370840">
                <a:tc>
                  <a:txBody>
                    <a:bodyPr/>
                    <a:lstStyle/>
                    <a:p>
                      <a:r>
                        <a:rPr lang="fi-FI" sz="1100" dirty="0">
                          <a:latin typeface="Montserrat" panose="00000500000000000000" pitchFamily="2" charset="0"/>
                        </a:rPr>
                        <a:t>1</a:t>
                      </a:r>
                    </a:p>
                  </a:txBody>
                  <a:tcPr marL="108000" marR="108000" marT="72000" marB="72000"/>
                </a:tc>
                <a:tc>
                  <a:txBody>
                    <a:bodyPr/>
                    <a:lstStyle/>
                    <a:p>
                      <a:r>
                        <a:rPr lang="en-US" sz="1100" u="none" strike="noStrike" dirty="0">
                          <a:effectLst/>
                          <a:latin typeface="Montserrat" panose="00000500000000000000" pitchFamily="2" charset="0"/>
                        </a:rPr>
                        <a:t>Settlements and other artificial areas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2125180320"/>
                  </a:ext>
                </a:extLst>
              </a:tr>
              <a:tr h="370840">
                <a:tc>
                  <a:txBody>
                    <a:bodyPr/>
                    <a:lstStyle/>
                    <a:p>
                      <a:r>
                        <a:rPr lang="fi-FI" sz="1100" dirty="0">
                          <a:latin typeface="Montserrat" panose="00000500000000000000" pitchFamily="2" charset="0"/>
                        </a:rPr>
                        <a:t>2</a:t>
                      </a:r>
                    </a:p>
                  </a:txBody>
                  <a:tcPr marL="108000" marR="108000" marT="72000" marB="72000"/>
                </a:tc>
                <a:tc>
                  <a:txBody>
                    <a:bodyPr/>
                    <a:lstStyle/>
                    <a:p>
                      <a:r>
                        <a:rPr lang="fi-FI" sz="1100" u="none" strike="noStrike" dirty="0" err="1">
                          <a:effectLst/>
                          <a:latin typeface="Montserrat" panose="00000500000000000000" pitchFamily="2" charset="0"/>
                        </a:rPr>
                        <a:t>Cropland</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2776594332"/>
                  </a:ext>
                </a:extLst>
              </a:tr>
              <a:tr h="370840">
                <a:tc>
                  <a:txBody>
                    <a:bodyPr/>
                    <a:lstStyle/>
                    <a:p>
                      <a:r>
                        <a:rPr lang="fi-FI" sz="1100" dirty="0">
                          <a:latin typeface="Montserrat" panose="00000500000000000000" pitchFamily="2" charset="0"/>
                        </a:rPr>
                        <a:t>3</a:t>
                      </a:r>
                    </a:p>
                  </a:txBody>
                  <a:tcPr marL="108000" marR="108000" marT="72000" marB="72000"/>
                </a:tc>
                <a:tc>
                  <a:txBody>
                    <a:bodyPr/>
                    <a:lstStyle/>
                    <a:p>
                      <a:r>
                        <a:rPr lang="en-US" sz="1100" u="none" strike="noStrike" dirty="0">
                          <a:effectLst/>
                          <a:latin typeface="Montserrat" panose="00000500000000000000" pitchFamily="2" charset="0"/>
                        </a:rPr>
                        <a:t>Grassland (pastures, semi-natural and natural grasslands)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3201838003"/>
                  </a:ext>
                </a:extLst>
              </a:tr>
              <a:tr h="370840">
                <a:tc>
                  <a:txBody>
                    <a:bodyPr/>
                    <a:lstStyle/>
                    <a:p>
                      <a:r>
                        <a:rPr lang="fi-FI" sz="1100" dirty="0">
                          <a:latin typeface="Montserrat" panose="00000500000000000000" pitchFamily="2" charset="0"/>
                        </a:rPr>
                        <a:t>4</a:t>
                      </a:r>
                    </a:p>
                  </a:txBody>
                  <a:tcPr marL="108000" marR="108000" marT="72000" marB="72000"/>
                </a:tc>
                <a:tc>
                  <a:txBody>
                    <a:bodyPr/>
                    <a:lstStyle/>
                    <a:p>
                      <a:r>
                        <a:rPr lang="en-US" sz="1100" u="none" strike="noStrike" dirty="0">
                          <a:effectLst/>
                          <a:latin typeface="Montserrat" panose="00000500000000000000" pitchFamily="2" charset="0"/>
                        </a:rPr>
                        <a:t>Forest and woodland</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1127388494"/>
                  </a:ext>
                </a:extLst>
              </a:tr>
              <a:tr h="370840">
                <a:tc>
                  <a:txBody>
                    <a:bodyPr/>
                    <a:lstStyle/>
                    <a:p>
                      <a:r>
                        <a:rPr lang="fi-FI" sz="1100" dirty="0">
                          <a:latin typeface="Montserrat" panose="00000500000000000000" pitchFamily="2" charset="0"/>
                        </a:rPr>
                        <a:t>5</a:t>
                      </a:r>
                    </a:p>
                  </a:txBody>
                  <a:tcPr marL="108000" marR="108000" marT="72000" marB="72000"/>
                </a:tc>
                <a:tc>
                  <a:txBody>
                    <a:bodyPr/>
                    <a:lstStyle/>
                    <a:p>
                      <a:r>
                        <a:rPr lang="fi-FI" sz="1100" dirty="0" err="1">
                          <a:latin typeface="Montserrat" panose="00000500000000000000" pitchFamily="2" charset="0"/>
                        </a:rPr>
                        <a:t>Heathland</a:t>
                      </a:r>
                      <a:r>
                        <a:rPr lang="fi-FI" sz="1100" dirty="0">
                          <a:latin typeface="Montserrat" panose="00000500000000000000" pitchFamily="2" charset="0"/>
                        </a:rPr>
                        <a:t> and </a:t>
                      </a:r>
                      <a:r>
                        <a:rPr lang="fi-FI" sz="1100" dirty="0" err="1">
                          <a:latin typeface="Montserrat" panose="00000500000000000000" pitchFamily="2" charset="0"/>
                        </a:rPr>
                        <a:t>shrub</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96866895"/>
                  </a:ext>
                </a:extLst>
              </a:tr>
              <a:tr h="370840">
                <a:tc>
                  <a:txBody>
                    <a:bodyPr/>
                    <a:lstStyle/>
                    <a:p>
                      <a:r>
                        <a:rPr lang="fi-FI" sz="1100" dirty="0">
                          <a:latin typeface="Montserrat" panose="00000500000000000000" pitchFamily="2" charset="0"/>
                        </a:rPr>
                        <a:t>6</a:t>
                      </a:r>
                    </a:p>
                  </a:txBody>
                  <a:tcPr marL="108000" marR="108000" marT="72000" marB="72000"/>
                </a:tc>
                <a:tc>
                  <a:txBody>
                    <a:bodyPr/>
                    <a:lstStyle/>
                    <a:p>
                      <a:r>
                        <a:rPr lang="fi-FI" sz="1100" dirty="0" err="1">
                          <a:latin typeface="Montserrat" panose="00000500000000000000" pitchFamily="2" charset="0"/>
                        </a:rPr>
                        <a:t>Sparsely</a:t>
                      </a:r>
                      <a:r>
                        <a:rPr lang="fi-FI" sz="1100" dirty="0">
                          <a:latin typeface="Montserrat" panose="00000500000000000000" pitchFamily="2" charset="0"/>
                        </a:rPr>
                        <a:t> </a:t>
                      </a:r>
                      <a:r>
                        <a:rPr lang="fi-FI" sz="1100" dirty="0" err="1">
                          <a:latin typeface="Montserrat" panose="00000500000000000000" pitchFamily="2" charset="0"/>
                        </a:rPr>
                        <a:t>vegetated</a:t>
                      </a:r>
                      <a:r>
                        <a:rPr lang="fi-FI" sz="1100" dirty="0">
                          <a:latin typeface="Montserrat" panose="00000500000000000000" pitchFamily="2" charset="0"/>
                        </a:rPr>
                        <a:t> </a:t>
                      </a:r>
                      <a:r>
                        <a:rPr lang="fi-FI" sz="1100" dirty="0" err="1">
                          <a:latin typeface="Montserrat" panose="00000500000000000000" pitchFamily="2" charset="0"/>
                        </a:rPr>
                        <a:t>ecosystems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46124993"/>
                  </a:ext>
                </a:extLst>
              </a:tr>
              <a:tr h="370840">
                <a:tc>
                  <a:txBody>
                    <a:bodyPr/>
                    <a:lstStyle/>
                    <a:p>
                      <a:r>
                        <a:rPr lang="fi-FI" sz="1100" dirty="0">
                          <a:latin typeface="Montserrat" panose="00000500000000000000" pitchFamily="2" charset="0"/>
                        </a:rPr>
                        <a:t>7</a:t>
                      </a:r>
                    </a:p>
                  </a:txBody>
                  <a:tcPr marL="108000" marR="108000" marT="72000" marB="72000"/>
                </a:tc>
                <a:tc>
                  <a:txBody>
                    <a:bodyPr/>
                    <a:lstStyle/>
                    <a:p>
                      <a:r>
                        <a:rPr lang="fi-FI" sz="1100" dirty="0" err="1">
                          <a:latin typeface="Montserrat" panose="00000500000000000000" pitchFamily="2" charset="0"/>
                        </a:rPr>
                        <a:t>Inland</a:t>
                      </a:r>
                      <a:r>
                        <a:rPr lang="fi-FI" sz="1100" dirty="0">
                          <a:latin typeface="Montserrat" panose="00000500000000000000" pitchFamily="2" charset="0"/>
                        </a:rPr>
                        <a:t> </a:t>
                      </a:r>
                      <a:r>
                        <a:rPr lang="fi-FI" sz="1100" dirty="0" err="1">
                          <a:latin typeface="Montserrat" panose="00000500000000000000" pitchFamily="2" charset="0"/>
                        </a:rPr>
                        <a:t>wetlands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1687062878"/>
                  </a:ext>
                </a:extLst>
              </a:tr>
              <a:tr h="370840">
                <a:tc>
                  <a:txBody>
                    <a:bodyPr/>
                    <a:lstStyle/>
                    <a:p>
                      <a:r>
                        <a:rPr lang="fi-FI" sz="1100" dirty="0">
                          <a:latin typeface="Montserrat" panose="00000500000000000000" pitchFamily="2" charset="0"/>
                        </a:rPr>
                        <a:t>8</a:t>
                      </a:r>
                    </a:p>
                  </a:txBody>
                  <a:tcPr marL="108000" marR="108000" marT="72000" marB="72000"/>
                </a:tc>
                <a:tc>
                  <a:txBody>
                    <a:bodyPr/>
                    <a:lstStyle/>
                    <a:p>
                      <a:r>
                        <a:rPr lang="fi-FI" sz="1100" dirty="0" err="1">
                          <a:latin typeface="Montserrat" panose="00000500000000000000" pitchFamily="2" charset="0"/>
                        </a:rPr>
                        <a:t>Rivers</a:t>
                      </a:r>
                      <a:r>
                        <a:rPr lang="fi-FI" sz="1100" dirty="0">
                          <a:latin typeface="Montserrat" panose="00000500000000000000" pitchFamily="2" charset="0"/>
                        </a:rPr>
                        <a:t> and </a:t>
                      </a:r>
                      <a:r>
                        <a:rPr lang="fi-FI" sz="1100" dirty="0" err="1">
                          <a:latin typeface="Montserrat" panose="00000500000000000000" pitchFamily="2" charset="0"/>
                        </a:rPr>
                        <a:t>canals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1273299169"/>
                  </a:ext>
                </a:extLst>
              </a:tr>
              <a:tr h="370840">
                <a:tc>
                  <a:txBody>
                    <a:bodyPr/>
                    <a:lstStyle/>
                    <a:p>
                      <a:r>
                        <a:rPr lang="fi-FI" sz="1100" dirty="0">
                          <a:latin typeface="Montserrat" panose="00000500000000000000" pitchFamily="2" charset="0"/>
                        </a:rPr>
                        <a:t>9</a:t>
                      </a:r>
                    </a:p>
                  </a:txBody>
                  <a:tcPr marL="108000" marR="108000" marT="72000" marB="72000"/>
                </a:tc>
                <a:tc>
                  <a:txBody>
                    <a:bodyPr/>
                    <a:lstStyle/>
                    <a:p>
                      <a:r>
                        <a:rPr lang="fi-FI" sz="1100" dirty="0" err="1">
                          <a:latin typeface="Montserrat" panose="00000500000000000000" pitchFamily="2" charset="0"/>
                        </a:rPr>
                        <a:t>Lakes</a:t>
                      </a:r>
                      <a:r>
                        <a:rPr lang="fi-FI" sz="1100" dirty="0">
                          <a:latin typeface="Montserrat" panose="00000500000000000000" pitchFamily="2" charset="0"/>
                        </a:rPr>
                        <a:t> and </a:t>
                      </a:r>
                      <a:r>
                        <a:rPr lang="fi-FI" sz="1100" dirty="0" err="1">
                          <a:latin typeface="Montserrat" panose="00000500000000000000" pitchFamily="2" charset="0"/>
                        </a:rPr>
                        <a:t>reservoirs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548697106"/>
                  </a:ext>
                </a:extLst>
              </a:tr>
              <a:tr h="370840">
                <a:tc>
                  <a:txBody>
                    <a:bodyPr/>
                    <a:lstStyle/>
                    <a:p>
                      <a:r>
                        <a:rPr lang="fi-FI" sz="1100" dirty="0">
                          <a:latin typeface="Montserrat" panose="00000500000000000000" pitchFamily="2" charset="0"/>
                        </a:rPr>
                        <a:t>10</a:t>
                      </a:r>
                    </a:p>
                  </a:txBody>
                  <a:tcPr marL="108000" marR="108000" marT="72000" marB="72000"/>
                </a:tc>
                <a:tc>
                  <a:txBody>
                    <a:bodyPr/>
                    <a:lstStyle/>
                    <a:p>
                      <a:r>
                        <a:rPr lang="fi-FI" sz="1100" dirty="0" err="1">
                          <a:latin typeface="Montserrat" panose="00000500000000000000" pitchFamily="2" charset="0"/>
                        </a:rPr>
                        <a:t>Marine</a:t>
                      </a:r>
                      <a:r>
                        <a:rPr lang="fi-FI" sz="1100" dirty="0">
                          <a:latin typeface="Montserrat" panose="00000500000000000000" pitchFamily="2" charset="0"/>
                        </a:rPr>
                        <a:t> </a:t>
                      </a:r>
                      <a:r>
                        <a:rPr lang="fi-FI" sz="1100" dirty="0" err="1">
                          <a:latin typeface="Montserrat" panose="00000500000000000000" pitchFamily="2" charset="0"/>
                        </a:rPr>
                        <a:t>inlets</a:t>
                      </a:r>
                      <a:r>
                        <a:rPr lang="fi-FI" sz="1100" dirty="0">
                          <a:latin typeface="Montserrat" panose="00000500000000000000" pitchFamily="2" charset="0"/>
                        </a:rPr>
                        <a:t> and </a:t>
                      </a:r>
                      <a:r>
                        <a:rPr lang="fi-FI" sz="1100" dirty="0" err="1">
                          <a:latin typeface="Montserrat" panose="00000500000000000000" pitchFamily="2" charset="0"/>
                        </a:rPr>
                        <a:t>transitional</a:t>
                      </a:r>
                      <a:r>
                        <a:rPr lang="fi-FI" sz="1100" dirty="0">
                          <a:latin typeface="Montserrat" panose="00000500000000000000" pitchFamily="2" charset="0"/>
                        </a:rPr>
                        <a:t> </a:t>
                      </a:r>
                      <a:r>
                        <a:rPr lang="fi-FI" sz="1100" dirty="0" err="1">
                          <a:latin typeface="Montserrat" panose="00000500000000000000" pitchFamily="2" charset="0"/>
                        </a:rPr>
                        <a:t>waters</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3101202570"/>
                  </a:ext>
                </a:extLst>
              </a:tr>
              <a:tr h="370840">
                <a:tc>
                  <a:txBody>
                    <a:bodyPr/>
                    <a:lstStyle/>
                    <a:p>
                      <a:r>
                        <a:rPr lang="fi-FI" sz="1100" dirty="0">
                          <a:latin typeface="Montserrat" panose="00000500000000000000" pitchFamily="2" charset="0"/>
                        </a:rPr>
                        <a:t>11</a:t>
                      </a:r>
                    </a:p>
                  </a:txBody>
                  <a:tcPr marL="108000" marR="108000" marT="72000" marB="72000"/>
                </a:tc>
                <a:tc>
                  <a:txBody>
                    <a:bodyPr/>
                    <a:lstStyle/>
                    <a:p>
                      <a:r>
                        <a:rPr lang="en-US" sz="1100" dirty="0">
                          <a:latin typeface="Montserrat" panose="00000500000000000000" pitchFamily="2" charset="0"/>
                        </a:rPr>
                        <a:t>Marine ecosystems (offshore coastal, shelf and open ocean)​</a:t>
                      </a:r>
                      <a:endParaRPr lang="fi-FI" sz="1100" dirty="0">
                        <a:latin typeface="Montserrat" panose="00000500000000000000" pitchFamily="2" charset="0"/>
                      </a:endParaRPr>
                    </a:p>
                  </a:txBody>
                  <a:tcPr marL="108000" marR="108000" marT="72000" marB="72000"/>
                </a:tc>
                <a:extLst>
                  <a:ext uri="{0D108BD9-81ED-4DB2-BD59-A6C34878D82A}">
                    <a16:rowId xmlns:a16="http://schemas.microsoft.com/office/drawing/2014/main" val="2605254414"/>
                  </a:ext>
                </a:extLst>
              </a:tr>
            </a:tbl>
          </a:graphicData>
        </a:graphic>
      </p:graphicFrame>
      <p:sp>
        <p:nvSpPr>
          <p:cNvPr id="16" name="Sisällön paikkamerkki 4">
            <a:extLst>
              <a:ext uri="{FF2B5EF4-FFF2-40B4-BE49-F238E27FC236}">
                <a16:creationId xmlns:a16="http://schemas.microsoft.com/office/drawing/2014/main" id="{79205E6C-FBD2-44AE-BF2B-94B1ADE75012}"/>
              </a:ext>
            </a:extLst>
          </p:cNvPr>
          <p:cNvSpPr txBox="1">
            <a:spLocks/>
          </p:cNvSpPr>
          <p:nvPr/>
        </p:nvSpPr>
        <p:spPr>
          <a:xfrm>
            <a:off x="6123307" y="1336739"/>
            <a:ext cx="57818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solidFill>
                  <a:schemeClr val="tx1">
                    <a:lumMod val="85000"/>
                    <a:lumOff val="15000"/>
                  </a:schemeClr>
                </a:solidFill>
                <a:latin typeface="Montserrat" pitchFamily="2" charset="77"/>
              </a:rPr>
              <a:t>Ekosysteemien tila, es-tyypeittäin</a:t>
            </a:r>
          </a:p>
          <a:p>
            <a:endParaRPr lang="fi-FI" sz="2000" dirty="0">
              <a:solidFill>
                <a:schemeClr val="tx1">
                  <a:lumMod val="85000"/>
                  <a:lumOff val="15000"/>
                </a:schemeClr>
              </a:solidFill>
              <a:latin typeface="Montserrat" pitchFamily="2" charset="77"/>
            </a:endParaRPr>
          </a:p>
        </p:txBody>
      </p:sp>
      <p:graphicFrame>
        <p:nvGraphicFramePr>
          <p:cNvPr id="6" name="Taulukko 6">
            <a:extLst>
              <a:ext uri="{FF2B5EF4-FFF2-40B4-BE49-F238E27FC236}">
                <a16:creationId xmlns:a16="http://schemas.microsoft.com/office/drawing/2014/main" id="{BEFFF7E9-47F7-4063-8126-619C6D60E680}"/>
              </a:ext>
            </a:extLst>
          </p:cNvPr>
          <p:cNvGraphicFramePr>
            <a:graphicFrameLocks noGrp="1"/>
          </p:cNvGraphicFramePr>
          <p:nvPr>
            <p:extLst>
              <p:ext uri="{D42A27DB-BD31-4B8C-83A1-F6EECF244321}">
                <p14:modId xmlns:p14="http://schemas.microsoft.com/office/powerpoint/2010/main" val="4232951651"/>
              </p:ext>
            </p:extLst>
          </p:nvPr>
        </p:nvGraphicFramePr>
        <p:xfrm>
          <a:off x="6134100" y="1736601"/>
          <a:ext cx="5621879" cy="2021840"/>
        </p:xfrm>
        <a:graphic>
          <a:graphicData uri="http://schemas.openxmlformats.org/drawingml/2006/table">
            <a:tbl>
              <a:tblPr firstRow="1" bandRow="1">
                <a:tableStyleId>{5940675A-B579-460E-94D1-54222C63F5DA}</a:tableStyleId>
              </a:tblPr>
              <a:tblGrid>
                <a:gridCol w="990699">
                  <a:extLst>
                    <a:ext uri="{9D8B030D-6E8A-4147-A177-3AD203B41FA5}">
                      <a16:colId xmlns:a16="http://schemas.microsoft.com/office/drawing/2014/main" val="4034890471"/>
                    </a:ext>
                  </a:extLst>
                </a:gridCol>
                <a:gridCol w="4631180">
                  <a:extLst>
                    <a:ext uri="{9D8B030D-6E8A-4147-A177-3AD203B41FA5}">
                      <a16:colId xmlns:a16="http://schemas.microsoft.com/office/drawing/2014/main" val="400209061"/>
                    </a:ext>
                  </a:extLst>
                </a:gridCol>
              </a:tblGrid>
              <a:tr h="0">
                <a:tc>
                  <a:txBody>
                    <a:bodyPr/>
                    <a:lstStyle/>
                    <a:p>
                      <a:r>
                        <a:rPr lang="fi-FI" sz="1100" b="1" dirty="0" err="1">
                          <a:latin typeface="Montserrat" panose="00000500000000000000" pitchFamily="2" charset="0"/>
                        </a:rPr>
                        <a:t>Category</a:t>
                      </a:r>
                      <a:endParaRPr lang="fi-FI" sz="1100" b="1" dirty="0">
                        <a:latin typeface="Montserrat" panose="00000500000000000000" pitchFamily="2" charset="0"/>
                      </a:endParaRPr>
                    </a:p>
                  </a:txBody>
                  <a:tcPr/>
                </a:tc>
                <a:tc>
                  <a:txBody>
                    <a:bodyPr/>
                    <a:lstStyle/>
                    <a:p>
                      <a:r>
                        <a:rPr lang="fi-FI" sz="1100" b="1" dirty="0" err="1">
                          <a:latin typeface="Montserrat" panose="00000500000000000000" pitchFamily="2" charset="0"/>
                        </a:rPr>
                        <a:t>Ecosystem</a:t>
                      </a:r>
                      <a:r>
                        <a:rPr lang="fi-FI" sz="1100" b="1" dirty="0">
                          <a:latin typeface="Montserrat" panose="00000500000000000000" pitchFamily="2" charset="0"/>
                        </a:rPr>
                        <a:t> </a:t>
                      </a:r>
                      <a:r>
                        <a:rPr lang="fi-FI" sz="1100" b="1" dirty="0" err="1">
                          <a:latin typeface="Montserrat" panose="00000500000000000000" pitchFamily="2" charset="0"/>
                        </a:rPr>
                        <a:t>condition</a:t>
                      </a:r>
                      <a:r>
                        <a:rPr lang="fi-FI" sz="1100" b="1" dirty="0">
                          <a:latin typeface="Montserrat" panose="00000500000000000000" pitchFamily="2" charset="0"/>
                        </a:rPr>
                        <a:t> </a:t>
                      </a:r>
                      <a:r>
                        <a:rPr lang="fi-FI" sz="1100" b="1" dirty="0" err="1">
                          <a:latin typeface="Montserrat" panose="00000500000000000000" pitchFamily="2" charset="0"/>
                        </a:rPr>
                        <a:t>indicator</a:t>
                      </a:r>
                      <a:endParaRPr lang="fi-FI" sz="1100" b="1" dirty="0">
                        <a:latin typeface="Montserrat" panose="00000500000000000000" pitchFamily="2" charset="0"/>
                      </a:endParaRPr>
                    </a:p>
                  </a:txBody>
                  <a:tcPr/>
                </a:tc>
                <a:extLst>
                  <a:ext uri="{0D108BD9-81ED-4DB2-BD59-A6C34878D82A}">
                    <a16:rowId xmlns:a16="http://schemas.microsoft.com/office/drawing/2014/main" val="1057736772"/>
                  </a:ext>
                </a:extLst>
              </a:tr>
              <a:tr h="370840">
                <a:tc>
                  <a:txBody>
                    <a:bodyPr/>
                    <a:lstStyle/>
                    <a:p>
                      <a:r>
                        <a:rPr lang="fi-FI" sz="1100" dirty="0">
                          <a:latin typeface="Montserrat" panose="00000500000000000000" pitchFamily="2" charset="0"/>
                        </a:rPr>
                        <a:t>1</a:t>
                      </a:r>
                    </a:p>
                  </a:txBody>
                  <a:tcPr/>
                </a:tc>
                <a:tc>
                  <a:txBody>
                    <a:bodyPr/>
                    <a:lstStyle/>
                    <a:p>
                      <a:r>
                        <a:rPr lang="en-US" sz="1100" u="none" strike="noStrike" dirty="0">
                          <a:effectLst/>
                          <a:latin typeface="Montserrat" panose="00000500000000000000" pitchFamily="2" charset="0"/>
                        </a:rPr>
                        <a:t>Green areas in cities and adjacent towns and suburbs, concentration of particulate matter with a diameter up to 2.5 </a:t>
                      </a:r>
                      <a:r>
                        <a:rPr lang="en-US" sz="1100" u="none" strike="noStrike" dirty="0" err="1">
                          <a:effectLst/>
                          <a:latin typeface="Montserrat" panose="00000500000000000000" pitchFamily="2" charset="0"/>
                        </a:rPr>
                        <a:t>μm</a:t>
                      </a:r>
                      <a:r>
                        <a:rPr lang="en-US" sz="1100" u="none" strike="noStrike" dirty="0">
                          <a:effectLst/>
                          <a:latin typeface="Montserrat" panose="00000500000000000000" pitchFamily="2" charset="0"/>
                        </a:rPr>
                        <a:t> </a:t>
                      </a:r>
                      <a:endParaRPr lang="fi-FI" sz="1100" dirty="0">
                        <a:latin typeface="Montserrat" panose="00000500000000000000" pitchFamily="2" charset="0"/>
                      </a:endParaRPr>
                    </a:p>
                  </a:txBody>
                  <a:tcPr/>
                </a:tc>
                <a:extLst>
                  <a:ext uri="{0D108BD9-81ED-4DB2-BD59-A6C34878D82A}">
                    <a16:rowId xmlns:a16="http://schemas.microsoft.com/office/drawing/2014/main" val="2125180320"/>
                  </a:ext>
                </a:extLst>
              </a:tr>
              <a:tr h="370840">
                <a:tc>
                  <a:txBody>
                    <a:bodyPr/>
                    <a:lstStyle/>
                    <a:p>
                      <a:r>
                        <a:rPr lang="fi-FI" sz="1100" dirty="0">
                          <a:latin typeface="Montserrat" panose="00000500000000000000" pitchFamily="2" charset="0"/>
                        </a:rPr>
                        <a:t>2 + 3</a:t>
                      </a:r>
                    </a:p>
                  </a:txBody>
                  <a:tcPr/>
                </a:tc>
                <a:tc>
                  <a:txBody>
                    <a:bodyPr/>
                    <a:lstStyle/>
                    <a:p>
                      <a:r>
                        <a:rPr lang="en-US" sz="1100" u="none" strike="noStrike" dirty="0">
                          <a:effectLst/>
                          <a:latin typeface="Montserrat" panose="00000500000000000000" pitchFamily="2" charset="0"/>
                        </a:rPr>
                        <a:t>Soil organic carbon content in topsoil, Common farmland </a:t>
                      </a:r>
                      <a:r>
                        <a:rPr lang="fi-FI" sz="1100" u="none" strike="noStrike" dirty="0" err="1">
                          <a:effectLst/>
                          <a:latin typeface="Montserrat" panose="00000500000000000000" pitchFamily="2" charset="0"/>
                        </a:rPr>
                        <a:t>bird</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index</a:t>
                      </a:r>
                      <a:endParaRPr lang="fi-FI" sz="1100" dirty="0">
                        <a:latin typeface="Montserrat" panose="00000500000000000000" pitchFamily="2" charset="0"/>
                      </a:endParaRPr>
                    </a:p>
                  </a:txBody>
                  <a:tcPr/>
                </a:tc>
                <a:extLst>
                  <a:ext uri="{0D108BD9-81ED-4DB2-BD59-A6C34878D82A}">
                    <a16:rowId xmlns:a16="http://schemas.microsoft.com/office/drawing/2014/main" val="2776594332"/>
                  </a:ext>
                </a:extLst>
              </a:tr>
              <a:tr h="370840">
                <a:tc>
                  <a:txBody>
                    <a:bodyPr/>
                    <a:lstStyle/>
                    <a:p>
                      <a:r>
                        <a:rPr lang="fi-FI" sz="1100" dirty="0">
                          <a:latin typeface="Montserrat" panose="00000500000000000000" pitchFamily="2" charset="0"/>
                        </a:rPr>
                        <a:t>4</a:t>
                      </a:r>
                    </a:p>
                  </a:txBody>
                  <a:tcPr/>
                </a:tc>
                <a:tc>
                  <a:txBody>
                    <a:bodyPr/>
                    <a:lstStyle/>
                    <a:p>
                      <a:r>
                        <a:rPr lang="fi-FI" sz="1100" u="none" strike="noStrike" dirty="0" err="1">
                          <a:effectLst/>
                          <a:latin typeface="Montserrat" panose="00000500000000000000" pitchFamily="2" charset="0"/>
                        </a:rPr>
                        <a:t>Dead</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wood</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volume</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tree</a:t>
                      </a:r>
                      <a:r>
                        <a:rPr lang="fi-FI" sz="1100" u="none" strike="noStrike" dirty="0">
                          <a:effectLst/>
                          <a:latin typeface="Montserrat" panose="00000500000000000000" pitchFamily="2" charset="0"/>
                        </a:rPr>
                        <a:t> cover </a:t>
                      </a:r>
                      <a:r>
                        <a:rPr lang="fi-FI" sz="1100" u="none" strike="noStrike" dirty="0" err="1">
                          <a:effectLst/>
                          <a:latin typeface="Montserrat" panose="00000500000000000000" pitchFamily="2" charset="0"/>
                        </a:rPr>
                        <a:t>density</a:t>
                      </a:r>
                      <a:r>
                        <a:rPr lang="fi-FI" sz="1100" dirty="0">
                          <a:effectLst/>
                          <a:latin typeface="Montserrat" panose="00000500000000000000" pitchFamily="2" charset="0"/>
                        </a:rPr>
                        <a:t>​</a:t>
                      </a:r>
                      <a:endParaRPr lang="fi-FI" sz="1100" dirty="0">
                        <a:latin typeface="Montserrat" panose="00000500000000000000" pitchFamily="2" charset="0"/>
                      </a:endParaRPr>
                    </a:p>
                  </a:txBody>
                  <a:tcPr/>
                </a:tc>
                <a:extLst>
                  <a:ext uri="{0D108BD9-81ED-4DB2-BD59-A6C34878D82A}">
                    <a16:rowId xmlns:a16="http://schemas.microsoft.com/office/drawing/2014/main" val="3201838003"/>
                  </a:ext>
                </a:extLst>
              </a:tr>
              <a:tr h="370840">
                <a:tc>
                  <a:txBody>
                    <a:bodyPr/>
                    <a:lstStyle/>
                    <a:p>
                      <a:r>
                        <a:rPr lang="fi-FI" sz="1100" dirty="0">
                          <a:latin typeface="Montserrat" panose="00000500000000000000" pitchFamily="2" charset="0"/>
                        </a:rPr>
                        <a:t>11</a:t>
                      </a:r>
                    </a:p>
                  </a:txBody>
                  <a:tcPr/>
                </a:tc>
                <a:tc>
                  <a:txBody>
                    <a:bodyPr/>
                    <a:lstStyle/>
                    <a:p>
                      <a:r>
                        <a:rPr lang="en-US" sz="1100" u="none" strike="noStrike" dirty="0">
                          <a:effectLst/>
                          <a:latin typeface="Montserrat" panose="00000500000000000000" pitchFamily="2" charset="0"/>
                        </a:rPr>
                        <a:t>The share of artificial impervious area cover </a:t>
                      </a:r>
                      <a:endParaRPr lang="fi-FI" sz="1100" dirty="0">
                        <a:latin typeface="Montserrat" panose="00000500000000000000" pitchFamily="2" charset="0"/>
                      </a:endParaRPr>
                    </a:p>
                  </a:txBody>
                  <a:tcPr/>
                </a:tc>
                <a:extLst>
                  <a:ext uri="{0D108BD9-81ED-4DB2-BD59-A6C34878D82A}">
                    <a16:rowId xmlns:a16="http://schemas.microsoft.com/office/drawing/2014/main" val="1127388494"/>
                  </a:ext>
                </a:extLst>
              </a:tr>
            </a:tbl>
          </a:graphicData>
        </a:graphic>
      </p:graphicFrame>
      <p:sp>
        <p:nvSpPr>
          <p:cNvPr id="9" name="Sisällön paikkamerkki 8">
            <a:extLst>
              <a:ext uri="{FF2B5EF4-FFF2-40B4-BE49-F238E27FC236}">
                <a16:creationId xmlns:a16="http://schemas.microsoft.com/office/drawing/2014/main" id="{54739D71-AD53-4D26-93A7-F007F9750DD2}"/>
              </a:ext>
            </a:extLst>
          </p:cNvPr>
          <p:cNvSpPr>
            <a:spLocks noGrp="1"/>
          </p:cNvSpPr>
          <p:nvPr>
            <p:ph sz="half" idx="2"/>
          </p:nvPr>
        </p:nvSpPr>
        <p:spPr>
          <a:xfrm>
            <a:off x="6147753" y="3808008"/>
            <a:ext cx="5732929" cy="4351338"/>
          </a:xfrm>
        </p:spPr>
        <p:txBody>
          <a:bodyPr>
            <a:normAutofit/>
          </a:bodyPr>
          <a:lstStyle/>
          <a:p>
            <a:r>
              <a:rPr lang="fi-FI" sz="2000" dirty="0">
                <a:latin typeface="Montserrat" panose="00000500000000000000" pitchFamily="2" charset="0"/>
              </a:rPr>
              <a:t>Ekosysteemipalveluiden tarjonta &amp; käyttö</a:t>
            </a:r>
          </a:p>
        </p:txBody>
      </p:sp>
      <p:graphicFrame>
        <p:nvGraphicFramePr>
          <p:cNvPr id="18" name="Taulukko 6">
            <a:extLst>
              <a:ext uri="{FF2B5EF4-FFF2-40B4-BE49-F238E27FC236}">
                <a16:creationId xmlns:a16="http://schemas.microsoft.com/office/drawing/2014/main" id="{DFCCA791-E829-41A6-9410-FE6AABCA6461}"/>
              </a:ext>
            </a:extLst>
          </p:cNvPr>
          <p:cNvGraphicFramePr>
            <a:graphicFrameLocks noGrp="1"/>
          </p:cNvGraphicFramePr>
          <p:nvPr>
            <p:extLst>
              <p:ext uri="{D42A27DB-BD31-4B8C-83A1-F6EECF244321}">
                <p14:modId xmlns:p14="http://schemas.microsoft.com/office/powerpoint/2010/main" val="396181118"/>
              </p:ext>
            </p:extLst>
          </p:nvPr>
        </p:nvGraphicFramePr>
        <p:xfrm>
          <a:off x="6147753" y="4164183"/>
          <a:ext cx="5621879" cy="1651000"/>
        </p:xfrm>
        <a:graphic>
          <a:graphicData uri="http://schemas.openxmlformats.org/drawingml/2006/table">
            <a:tbl>
              <a:tblPr firstRow="1" bandRow="1">
                <a:tableStyleId>{5940675A-B579-460E-94D1-54222C63F5DA}</a:tableStyleId>
              </a:tblPr>
              <a:tblGrid>
                <a:gridCol w="1339463">
                  <a:extLst>
                    <a:ext uri="{9D8B030D-6E8A-4147-A177-3AD203B41FA5}">
                      <a16:colId xmlns:a16="http://schemas.microsoft.com/office/drawing/2014/main" val="4034890471"/>
                    </a:ext>
                  </a:extLst>
                </a:gridCol>
                <a:gridCol w="4282416">
                  <a:extLst>
                    <a:ext uri="{9D8B030D-6E8A-4147-A177-3AD203B41FA5}">
                      <a16:colId xmlns:a16="http://schemas.microsoft.com/office/drawing/2014/main" val="400209061"/>
                    </a:ext>
                  </a:extLst>
                </a:gridCol>
              </a:tblGrid>
              <a:tr h="0">
                <a:tc>
                  <a:txBody>
                    <a:bodyPr/>
                    <a:lstStyle/>
                    <a:p>
                      <a:r>
                        <a:rPr lang="fi-FI" sz="1100" b="1" dirty="0" err="1">
                          <a:latin typeface="Montserrat" panose="00000500000000000000" pitchFamily="2" charset="0"/>
                        </a:rPr>
                        <a:t>Category</a:t>
                      </a:r>
                      <a:endParaRPr lang="fi-FI" sz="1100" b="1" dirty="0">
                        <a:latin typeface="Montserrat" panose="00000500000000000000" pitchFamily="2" charset="0"/>
                      </a:endParaRPr>
                    </a:p>
                  </a:txBody>
                  <a:tcPr/>
                </a:tc>
                <a:tc>
                  <a:txBody>
                    <a:bodyPr/>
                    <a:lstStyle/>
                    <a:p>
                      <a:r>
                        <a:rPr lang="fi-FI" sz="1100" b="1" dirty="0" err="1">
                          <a:latin typeface="Montserrat" panose="00000500000000000000" pitchFamily="2" charset="0"/>
                        </a:rPr>
                        <a:t>Ecosystem</a:t>
                      </a:r>
                      <a:r>
                        <a:rPr lang="fi-FI" sz="1100" b="1" dirty="0">
                          <a:latin typeface="Montserrat" panose="00000500000000000000" pitchFamily="2" charset="0"/>
                        </a:rPr>
                        <a:t> </a:t>
                      </a:r>
                      <a:r>
                        <a:rPr lang="fi-FI" sz="1100" b="1" dirty="0" err="1">
                          <a:latin typeface="Montserrat" panose="00000500000000000000" pitchFamily="2" charset="0"/>
                        </a:rPr>
                        <a:t>services</a:t>
                      </a:r>
                      <a:endParaRPr lang="fi-FI" sz="1100" b="1" dirty="0">
                        <a:latin typeface="Montserrat" panose="00000500000000000000" pitchFamily="2" charset="0"/>
                      </a:endParaRPr>
                    </a:p>
                  </a:txBody>
                  <a:tcPr/>
                </a:tc>
                <a:extLst>
                  <a:ext uri="{0D108BD9-81ED-4DB2-BD59-A6C34878D82A}">
                    <a16:rowId xmlns:a16="http://schemas.microsoft.com/office/drawing/2014/main" val="1057736772"/>
                  </a:ext>
                </a:extLst>
              </a:tr>
              <a:tr h="370840">
                <a:tc>
                  <a:txBody>
                    <a:bodyPr/>
                    <a:lstStyle/>
                    <a:p>
                      <a:r>
                        <a:rPr lang="fi-FI" sz="1100" dirty="0" err="1">
                          <a:latin typeface="Montserrat" panose="00000500000000000000" pitchFamily="2" charset="0"/>
                        </a:rPr>
                        <a:t>Provisioning</a:t>
                      </a:r>
                      <a:r>
                        <a:rPr lang="fi-FI" sz="1100" dirty="0">
                          <a:latin typeface="Montserrat" panose="00000500000000000000" pitchFamily="2" charset="0"/>
                        </a:rPr>
                        <a:t> </a:t>
                      </a:r>
                      <a:r>
                        <a:rPr lang="fi-FI" sz="1100" dirty="0" err="1">
                          <a:latin typeface="Montserrat" panose="00000500000000000000" pitchFamily="2" charset="0"/>
                        </a:rPr>
                        <a:t>services</a:t>
                      </a:r>
                      <a:endParaRPr lang="fi-FI" sz="1100" dirty="0">
                        <a:latin typeface="Montserrat" panose="00000500000000000000" pitchFamily="2" charset="0"/>
                      </a:endParaRPr>
                    </a:p>
                  </a:txBody>
                  <a:tcPr/>
                </a:tc>
                <a:tc>
                  <a:txBody>
                    <a:bodyPr/>
                    <a:lstStyle/>
                    <a:p>
                      <a:r>
                        <a:rPr lang="en-US" sz="1100" u="none" strike="noStrike" dirty="0">
                          <a:effectLst/>
                          <a:latin typeface="Montserrat" panose="00000500000000000000" pitchFamily="2" charset="0"/>
                        </a:rPr>
                        <a:t>Crop provision, timber provision, pollination</a:t>
                      </a:r>
                      <a:endParaRPr lang="fi-FI" sz="1100" dirty="0">
                        <a:latin typeface="Montserrat" panose="00000500000000000000" pitchFamily="2" charset="0"/>
                      </a:endParaRPr>
                    </a:p>
                  </a:txBody>
                  <a:tcPr/>
                </a:tc>
                <a:extLst>
                  <a:ext uri="{0D108BD9-81ED-4DB2-BD59-A6C34878D82A}">
                    <a16:rowId xmlns:a16="http://schemas.microsoft.com/office/drawing/2014/main" val="2125180320"/>
                  </a:ext>
                </a:extLst>
              </a:tr>
              <a:tr h="370840">
                <a:tc>
                  <a:txBody>
                    <a:bodyPr/>
                    <a:lstStyle/>
                    <a:p>
                      <a:r>
                        <a:rPr lang="fi-FI" sz="1100" dirty="0" err="1">
                          <a:latin typeface="Montserrat" panose="00000500000000000000" pitchFamily="2" charset="0"/>
                        </a:rPr>
                        <a:t>Regulating</a:t>
                      </a:r>
                      <a:r>
                        <a:rPr lang="fi-FI" sz="1100" dirty="0">
                          <a:latin typeface="Montserrat" panose="00000500000000000000" pitchFamily="2" charset="0"/>
                        </a:rPr>
                        <a:t> and </a:t>
                      </a:r>
                      <a:r>
                        <a:rPr lang="fi-FI" sz="1100" dirty="0" err="1">
                          <a:latin typeface="Montserrat" panose="00000500000000000000" pitchFamily="2" charset="0"/>
                        </a:rPr>
                        <a:t>maintenance</a:t>
                      </a:r>
                      <a:r>
                        <a:rPr lang="fi-FI" sz="1100" dirty="0">
                          <a:latin typeface="Montserrat" panose="00000500000000000000" pitchFamily="2" charset="0"/>
                        </a:rPr>
                        <a:t> </a:t>
                      </a:r>
                      <a:r>
                        <a:rPr lang="fi-FI" sz="1100" dirty="0" err="1">
                          <a:latin typeface="Montserrat" panose="00000500000000000000" pitchFamily="2" charset="0"/>
                        </a:rPr>
                        <a:t>services</a:t>
                      </a:r>
                      <a:endParaRPr lang="fi-FI" sz="1100" dirty="0">
                        <a:latin typeface="Montserrat" panose="00000500000000000000" pitchFamily="2" charset="0"/>
                      </a:endParaRPr>
                    </a:p>
                  </a:txBody>
                  <a:tcPr/>
                </a:tc>
                <a:tc>
                  <a:txBody>
                    <a:bodyPr/>
                    <a:lstStyle/>
                    <a:p>
                      <a:r>
                        <a:rPr lang="fi-FI" sz="1100" u="none" strike="noStrike" dirty="0">
                          <a:effectLst/>
                          <a:latin typeface="Montserrat" panose="00000500000000000000" pitchFamily="2" charset="0"/>
                        </a:rPr>
                        <a:t>Air </a:t>
                      </a:r>
                      <a:r>
                        <a:rPr lang="fi-FI" sz="1100" u="none" strike="noStrike" dirty="0" err="1">
                          <a:effectLst/>
                          <a:latin typeface="Montserrat" panose="00000500000000000000" pitchFamily="2" charset="0"/>
                        </a:rPr>
                        <a:t>filtration</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global</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climate</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regulation</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local</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climate</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regulation</a:t>
                      </a:r>
                      <a:endParaRPr lang="fi-FI" sz="1100" dirty="0">
                        <a:latin typeface="Montserrat" panose="00000500000000000000" pitchFamily="2" charset="0"/>
                      </a:endParaRPr>
                    </a:p>
                  </a:txBody>
                  <a:tcPr/>
                </a:tc>
                <a:extLst>
                  <a:ext uri="{0D108BD9-81ED-4DB2-BD59-A6C34878D82A}">
                    <a16:rowId xmlns:a16="http://schemas.microsoft.com/office/drawing/2014/main" val="2776594332"/>
                  </a:ext>
                </a:extLst>
              </a:tr>
              <a:tr h="370840">
                <a:tc>
                  <a:txBody>
                    <a:bodyPr/>
                    <a:lstStyle/>
                    <a:p>
                      <a:r>
                        <a:rPr lang="fi-FI" sz="1100" dirty="0" err="1">
                          <a:latin typeface="Montserrat" panose="00000500000000000000" pitchFamily="2" charset="0"/>
                        </a:rPr>
                        <a:t>Cultural</a:t>
                      </a:r>
                      <a:r>
                        <a:rPr lang="fi-FI" sz="1100" dirty="0">
                          <a:latin typeface="Montserrat" panose="00000500000000000000" pitchFamily="2" charset="0"/>
                        </a:rPr>
                        <a:t> </a:t>
                      </a:r>
                      <a:r>
                        <a:rPr lang="fi-FI" sz="1100" dirty="0" err="1">
                          <a:latin typeface="Montserrat" panose="00000500000000000000" pitchFamily="2" charset="0"/>
                        </a:rPr>
                        <a:t>services</a:t>
                      </a:r>
                      <a:endParaRPr lang="fi-FI" sz="1100" dirty="0">
                        <a:latin typeface="Montserrat" panose="00000500000000000000" pitchFamily="2" charset="0"/>
                      </a:endParaRPr>
                    </a:p>
                  </a:txBody>
                  <a:tcPr/>
                </a:tc>
                <a:tc>
                  <a:txBody>
                    <a:bodyPr/>
                    <a:lstStyle/>
                    <a:p>
                      <a:r>
                        <a:rPr lang="fi-FI" sz="1100" u="none" strike="noStrike" dirty="0" err="1">
                          <a:effectLst/>
                          <a:latin typeface="Montserrat" panose="00000500000000000000" pitchFamily="2" charset="0"/>
                        </a:rPr>
                        <a:t>Nature-based</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tourism-related</a:t>
                      </a:r>
                      <a:r>
                        <a:rPr lang="fi-FI" sz="1100" u="none" strike="noStrike" dirty="0">
                          <a:effectLst/>
                          <a:latin typeface="Montserrat" panose="00000500000000000000" pitchFamily="2" charset="0"/>
                        </a:rPr>
                        <a:t> </a:t>
                      </a:r>
                      <a:r>
                        <a:rPr lang="fi-FI" sz="1100" u="none" strike="noStrike" dirty="0" err="1">
                          <a:effectLst/>
                          <a:latin typeface="Montserrat" panose="00000500000000000000" pitchFamily="2" charset="0"/>
                        </a:rPr>
                        <a:t>services</a:t>
                      </a:r>
                      <a:r>
                        <a:rPr lang="fi-FI" sz="1100" dirty="0">
                          <a:effectLst/>
                          <a:latin typeface="Montserrat" panose="00000500000000000000" pitchFamily="2" charset="0"/>
                        </a:rPr>
                        <a:t>​</a:t>
                      </a:r>
                      <a:endParaRPr lang="fi-FI" sz="1100" dirty="0">
                        <a:latin typeface="Montserrat" panose="00000500000000000000" pitchFamily="2" charset="0"/>
                      </a:endParaRPr>
                    </a:p>
                  </a:txBody>
                  <a:tcPr/>
                </a:tc>
                <a:extLst>
                  <a:ext uri="{0D108BD9-81ED-4DB2-BD59-A6C34878D82A}">
                    <a16:rowId xmlns:a16="http://schemas.microsoft.com/office/drawing/2014/main" val="3201838003"/>
                  </a:ext>
                </a:extLst>
              </a:tr>
            </a:tbl>
          </a:graphicData>
        </a:graphic>
      </p:graphicFrame>
      <p:pic>
        <p:nvPicPr>
          <p:cNvPr id="12" name="Kuva 11">
            <a:extLst>
              <a:ext uri="{FF2B5EF4-FFF2-40B4-BE49-F238E27FC236}">
                <a16:creationId xmlns:a16="http://schemas.microsoft.com/office/drawing/2014/main" id="{1D07EA07-F239-4556-8939-83800AFD0B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3" name="Kuva 12">
            <a:extLst>
              <a:ext uri="{FF2B5EF4-FFF2-40B4-BE49-F238E27FC236}">
                <a16:creationId xmlns:a16="http://schemas.microsoft.com/office/drawing/2014/main" id="{C62C74DA-1272-44FB-A1AE-CAED202025A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4" name="Kuva 13">
            <a:extLst>
              <a:ext uri="{FF2B5EF4-FFF2-40B4-BE49-F238E27FC236}">
                <a16:creationId xmlns:a16="http://schemas.microsoft.com/office/drawing/2014/main" id="{BD568788-0DF7-4891-BAF5-596F2D3162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01BC593A-712D-214A-5D64-9DB669CCCAFA}"/>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340736494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a89f8e-2002-4b92-9e39-307302374348">
      <Terms xmlns="http://schemas.microsoft.com/office/infopath/2007/PartnerControls"/>
    </lcf76f155ced4ddcb4097134ff3c332f>
    <TaxCatchAll xmlns="b789af2a-8775-471c-b549-654095ec777f" xsi:nil="true"/>
    <SharedWithUsers xmlns="b789af2a-8775-471c-b549-654095ec777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4AA3914AEF08B46B5748BAD0C9343D1" ma:contentTypeVersion="12" ma:contentTypeDescription="Luo uusi asiakirja." ma:contentTypeScope="" ma:versionID="dad1d199a788a2cfc67a3335c2c1394d">
  <xsd:schema xmlns:xsd="http://www.w3.org/2001/XMLSchema" xmlns:xs="http://www.w3.org/2001/XMLSchema" xmlns:p="http://schemas.microsoft.com/office/2006/metadata/properties" xmlns:ns2="40a89f8e-2002-4b92-9e39-307302374348" xmlns:ns3="b789af2a-8775-471c-b549-654095ec777f" targetNamespace="http://schemas.microsoft.com/office/2006/metadata/properties" ma:root="true" ma:fieldsID="18ba2de84fc51442f682dc56bbad95e9" ns2:_="" ns3:_="">
    <xsd:import namespace="40a89f8e-2002-4b92-9e39-307302374348"/>
    <xsd:import namespace="b789af2a-8775-471c-b549-654095ec7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89f8e-2002-4b92-9e39-307302374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9af2a-8775-471c-b549-654095ec777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4f2b4bf-e1d0-4a8a-8534-b9b53314324c}" ma:internalName="TaxCatchAll" ma:showField="CatchAllData" ma:web="b789af2a-8775-471c-b549-654095ec7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638F7-20E7-485E-AC8D-E3494DE85829}">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b789af2a-8775-471c-b549-654095ec777f"/>
    <ds:schemaRef ds:uri="40a89f8e-2002-4b92-9e39-307302374348"/>
    <ds:schemaRef ds:uri="http://purl.org/dc/terms/"/>
  </ds:schemaRefs>
</ds:datastoreItem>
</file>

<file path=customXml/itemProps2.xml><?xml version="1.0" encoding="utf-8"?>
<ds:datastoreItem xmlns:ds="http://schemas.openxmlformats.org/officeDocument/2006/customXml" ds:itemID="{183D57D0-0B2A-4B7E-8953-9ABF4471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89f8e-2002-4b92-9e39-307302374348"/>
    <ds:schemaRef ds:uri="b789af2a-8775-471c-b549-654095ec7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D8718B-5C09-48FE-9486-234459926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2033</TotalTime>
  <Words>680</Words>
  <Application>Microsoft Office PowerPoint</Application>
  <PresentationFormat>Laajakuva</PresentationFormat>
  <Paragraphs>114</Paragraphs>
  <Slides>11</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Calibri Light</vt:lpstr>
      <vt:lpstr>Montserrat</vt:lpstr>
      <vt:lpstr>Roboto</vt:lpstr>
      <vt:lpstr>Office-teema</vt:lpstr>
      <vt:lpstr>Ekosysteemitilinpidon tilannekatsaus EU:ssa ja Suomessa</vt:lpstr>
      <vt:lpstr>Integroitu ympäristön ja kansantalouden tilinpito</vt:lpstr>
      <vt:lpstr>Ympäristötilinpidon temaattiset aihekokonaisuudet</vt:lpstr>
      <vt:lpstr>Ekosysteemitilinpito, miten se eroaa muusta ympäristötilinpidosta?</vt:lpstr>
      <vt:lpstr>Ekosysteemitilinpidon kansainvälinen tilastostandardi</vt:lpstr>
      <vt:lpstr>Ekosysteemitilinpidon viitekehys SEEA-EA</vt:lpstr>
      <vt:lpstr>EUROSTAT Ecosystem Accounting Task Force​</vt:lpstr>
      <vt:lpstr>EU tilastoasetuksen EU 691/2011 muutos​</vt:lpstr>
      <vt:lpstr>Tilastoasetuksen velvoitteet</vt:lpstr>
      <vt:lpstr>Ekosysteemitilinpidon tilanne Suomessa​</vt:lpstr>
      <vt:lpstr>Pekka Hurskainen Suomen ympäristökeskus pekka.hurskainen@syke.fi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ekosysteemitilinpidon toimijaverkostoa (PPT-pohja)</dc:title>
  <dc:creator>Microsoft Office User</dc:creator>
  <cp:lastModifiedBy>Hurskainen Pekka</cp:lastModifiedBy>
  <cp:revision>122</cp:revision>
  <dcterms:created xsi:type="dcterms:W3CDTF">2020-12-08T11:10:52Z</dcterms:created>
  <dcterms:modified xsi:type="dcterms:W3CDTF">2022-06-16T07:23:50Z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0x01010034AA3914AEF08B46B5748BAD0C9343D1</vt:lpwstr>
  </property>
  <property fmtid="{D5CDD505-2E9C-101B-9397-08002B2CF9AE}" pid="3" name="MediaServiceImageTags">
    <vt:lpwstr/>
  </property>
  <property fmtid="{D5CDD505-2E9C-101B-9397-08002B2CF9AE}" pid="4" name="Order">
    <vt:lpwstr>45700.0000000000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